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137"/>
  </p:notesMasterIdLst>
  <p:handoutMasterIdLst>
    <p:handoutMasterId r:id="rId138"/>
  </p:handoutMasterIdLst>
  <p:sldIdLst>
    <p:sldId id="342" r:id="rId5"/>
    <p:sldId id="643" r:id="rId6"/>
    <p:sldId id="331" r:id="rId7"/>
    <p:sldId id="337" r:id="rId8"/>
    <p:sldId id="338" r:id="rId9"/>
    <p:sldId id="339" r:id="rId10"/>
    <p:sldId id="340" r:id="rId11"/>
    <p:sldId id="341" r:id="rId12"/>
    <p:sldId id="334" r:id="rId13"/>
    <p:sldId id="644" r:id="rId14"/>
    <p:sldId id="419" r:id="rId15"/>
    <p:sldId id="420" r:id="rId16"/>
    <p:sldId id="421" r:id="rId17"/>
    <p:sldId id="646" r:id="rId18"/>
    <p:sldId id="648" r:id="rId19"/>
    <p:sldId id="466" r:id="rId20"/>
    <p:sldId id="461" r:id="rId21"/>
    <p:sldId id="462" r:id="rId22"/>
    <p:sldId id="463" r:id="rId23"/>
    <p:sldId id="464" r:id="rId24"/>
    <p:sldId id="465" r:id="rId25"/>
    <p:sldId id="472" r:id="rId26"/>
    <p:sldId id="475" r:id="rId27"/>
    <p:sldId id="474" r:id="rId28"/>
    <p:sldId id="619" r:id="rId29"/>
    <p:sldId id="471" r:id="rId30"/>
    <p:sldId id="649" r:id="rId31"/>
    <p:sldId id="427" r:id="rId32"/>
    <p:sldId id="651" r:id="rId33"/>
    <p:sldId id="652" r:id="rId34"/>
    <p:sldId id="428" r:id="rId35"/>
    <p:sldId id="479" r:id="rId36"/>
    <p:sldId id="480" r:id="rId37"/>
    <p:sldId id="481" r:id="rId38"/>
    <p:sldId id="482" r:id="rId39"/>
    <p:sldId id="620" r:id="rId40"/>
    <p:sldId id="621" r:id="rId41"/>
    <p:sldId id="624" r:id="rId42"/>
    <p:sldId id="623" r:id="rId43"/>
    <p:sldId id="650" r:id="rId44"/>
    <p:sldId id="432" r:id="rId45"/>
    <p:sldId id="484" r:id="rId46"/>
    <p:sldId id="485" r:id="rId47"/>
    <p:sldId id="486" r:id="rId48"/>
    <p:sldId id="487" r:id="rId49"/>
    <p:sldId id="488" r:id="rId50"/>
    <p:sldId id="489" r:id="rId51"/>
    <p:sldId id="490" r:id="rId52"/>
    <p:sldId id="483" r:id="rId53"/>
    <p:sldId id="433" r:id="rId54"/>
    <p:sldId id="435" r:id="rId55"/>
    <p:sldId id="551" r:id="rId56"/>
    <p:sldId id="631" r:id="rId57"/>
    <p:sldId id="625" r:id="rId58"/>
    <p:sldId id="440" r:id="rId59"/>
    <p:sldId id="653" r:id="rId60"/>
    <p:sldId id="496" r:id="rId61"/>
    <p:sldId id="491" r:id="rId62"/>
    <p:sldId id="492" r:id="rId63"/>
    <p:sldId id="493" r:id="rId64"/>
    <p:sldId id="494" r:id="rId65"/>
    <p:sldId id="495" r:id="rId66"/>
    <p:sldId id="626" r:id="rId67"/>
    <p:sldId id="627" r:id="rId68"/>
    <p:sldId id="628" r:id="rId69"/>
    <p:sldId id="629" r:id="rId70"/>
    <p:sldId id="630" r:id="rId71"/>
    <p:sldId id="553" r:id="rId72"/>
    <p:sldId id="554" r:id="rId73"/>
    <p:sldId id="632" r:id="rId74"/>
    <p:sldId id="564" r:id="rId75"/>
    <p:sldId id="454" r:id="rId76"/>
    <p:sldId id="501" r:id="rId77"/>
    <p:sldId id="502" r:id="rId78"/>
    <p:sldId id="503" r:id="rId79"/>
    <p:sldId id="504" r:id="rId80"/>
    <p:sldId id="505" r:id="rId81"/>
    <p:sldId id="512" r:id="rId82"/>
    <p:sldId id="513" r:id="rId83"/>
    <p:sldId id="654" r:id="rId84"/>
    <p:sldId id="542" r:id="rId85"/>
    <p:sldId id="543" r:id="rId86"/>
    <p:sldId id="544" r:id="rId87"/>
    <p:sldId id="545" r:id="rId88"/>
    <p:sldId id="546" r:id="rId89"/>
    <p:sldId id="635" r:id="rId90"/>
    <p:sldId id="636" r:id="rId91"/>
    <p:sldId id="634" r:id="rId92"/>
    <p:sldId id="547" r:id="rId93"/>
    <p:sldId id="548" r:id="rId94"/>
    <p:sldId id="549" r:id="rId95"/>
    <p:sldId id="550" r:id="rId96"/>
    <p:sldId id="556" r:id="rId97"/>
    <p:sldId id="560" r:id="rId98"/>
    <p:sldId id="637" r:id="rId99"/>
    <p:sldId id="559" r:id="rId100"/>
    <p:sldId id="656" r:id="rId101"/>
    <p:sldId id="572" r:id="rId102"/>
    <p:sldId id="600" r:id="rId103"/>
    <p:sldId id="601" r:id="rId104"/>
    <p:sldId id="590" r:id="rId105"/>
    <p:sldId id="638" r:id="rId106"/>
    <p:sldId id="602" r:id="rId107"/>
    <p:sldId id="593" r:id="rId108"/>
    <p:sldId id="594" r:id="rId109"/>
    <p:sldId id="595" r:id="rId110"/>
    <p:sldId id="596" r:id="rId111"/>
    <p:sldId id="603" r:id="rId112"/>
    <p:sldId id="604" r:id="rId113"/>
    <p:sldId id="605" r:id="rId114"/>
    <p:sldId id="599" r:id="rId115"/>
    <p:sldId id="606" r:id="rId116"/>
    <p:sldId id="607" r:id="rId117"/>
    <p:sldId id="639" r:id="rId118"/>
    <p:sldId id="609" r:id="rId119"/>
    <p:sldId id="569" r:id="rId120"/>
    <p:sldId id="570" r:id="rId121"/>
    <p:sldId id="571" r:id="rId122"/>
    <p:sldId id="613" r:id="rId123"/>
    <p:sldId id="610" r:id="rId124"/>
    <p:sldId id="612" r:id="rId125"/>
    <p:sldId id="614" r:id="rId126"/>
    <p:sldId id="618" r:id="rId127"/>
    <p:sldId id="657" r:id="rId128"/>
    <p:sldId id="658" r:id="rId129"/>
    <p:sldId id="659" r:id="rId130"/>
    <p:sldId id="615" r:id="rId131"/>
    <p:sldId id="660" r:id="rId132"/>
    <p:sldId id="661" r:id="rId133"/>
    <p:sldId id="662" r:id="rId134"/>
    <p:sldId id="655" r:id="rId135"/>
    <p:sldId id="283"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71" autoAdjust="0"/>
  </p:normalViewPr>
  <p:slideViewPr>
    <p:cSldViewPr>
      <p:cViewPr varScale="1">
        <p:scale>
          <a:sx n="70" d="100"/>
          <a:sy n="70" d="100"/>
        </p:scale>
        <p:origin x="-1374" y="-90"/>
      </p:cViewPr>
      <p:guideLst>
        <p:guide orient="horz" pos="2160"/>
        <p:guide pos="2880"/>
      </p:guideLst>
    </p:cSldViewPr>
  </p:slideViewPr>
  <p:outlineViewPr>
    <p:cViewPr>
      <p:scale>
        <a:sx n="33" d="100"/>
        <a:sy n="33" d="100"/>
      </p:scale>
      <p:origin x="0" y="4062"/>
    </p:cViewPr>
  </p:outlin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 /><Relationship Id="rId117" Type="http://schemas.openxmlformats.org/officeDocument/2006/relationships/slide" Target="slides/slide113.xml" /><Relationship Id="rId21" Type="http://schemas.openxmlformats.org/officeDocument/2006/relationships/slide" Target="slides/slide17.xml" /><Relationship Id="rId42" Type="http://schemas.openxmlformats.org/officeDocument/2006/relationships/slide" Target="slides/slide38.xml" /><Relationship Id="rId47" Type="http://schemas.openxmlformats.org/officeDocument/2006/relationships/slide" Target="slides/slide43.xml" /><Relationship Id="rId63" Type="http://schemas.openxmlformats.org/officeDocument/2006/relationships/slide" Target="slides/slide59.xml" /><Relationship Id="rId68" Type="http://schemas.openxmlformats.org/officeDocument/2006/relationships/slide" Target="slides/slide64.xml" /><Relationship Id="rId84" Type="http://schemas.openxmlformats.org/officeDocument/2006/relationships/slide" Target="slides/slide80.xml" /><Relationship Id="rId89" Type="http://schemas.openxmlformats.org/officeDocument/2006/relationships/slide" Target="slides/slide85.xml" /><Relationship Id="rId112" Type="http://schemas.openxmlformats.org/officeDocument/2006/relationships/slide" Target="slides/slide108.xml" /><Relationship Id="rId133" Type="http://schemas.openxmlformats.org/officeDocument/2006/relationships/slide" Target="slides/slide129.xml" /><Relationship Id="rId138" Type="http://schemas.openxmlformats.org/officeDocument/2006/relationships/handoutMaster" Target="handoutMasters/handoutMaster1.xml" /><Relationship Id="rId16" Type="http://schemas.openxmlformats.org/officeDocument/2006/relationships/slide" Target="slides/slide12.xml" /><Relationship Id="rId107" Type="http://schemas.openxmlformats.org/officeDocument/2006/relationships/slide" Target="slides/slide103.xml" /><Relationship Id="rId11" Type="http://schemas.openxmlformats.org/officeDocument/2006/relationships/slide" Target="slides/slide7.xml" /><Relationship Id="rId32" Type="http://schemas.openxmlformats.org/officeDocument/2006/relationships/slide" Target="slides/slide28.xml" /><Relationship Id="rId37" Type="http://schemas.openxmlformats.org/officeDocument/2006/relationships/slide" Target="slides/slide33.xml" /><Relationship Id="rId53" Type="http://schemas.openxmlformats.org/officeDocument/2006/relationships/slide" Target="slides/slide49.xml" /><Relationship Id="rId58" Type="http://schemas.openxmlformats.org/officeDocument/2006/relationships/slide" Target="slides/slide54.xml" /><Relationship Id="rId74" Type="http://schemas.openxmlformats.org/officeDocument/2006/relationships/slide" Target="slides/slide70.xml" /><Relationship Id="rId79" Type="http://schemas.openxmlformats.org/officeDocument/2006/relationships/slide" Target="slides/slide75.xml" /><Relationship Id="rId102" Type="http://schemas.openxmlformats.org/officeDocument/2006/relationships/slide" Target="slides/slide98.xml" /><Relationship Id="rId123" Type="http://schemas.openxmlformats.org/officeDocument/2006/relationships/slide" Target="slides/slide119.xml" /><Relationship Id="rId128" Type="http://schemas.openxmlformats.org/officeDocument/2006/relationships/slide" Target="slides/slide124.xml" /><Relationship Id="rId5" Type="http://schemas.openxmlformats.org/officeDocument/2006/relationships/slide" Target="slides/slide1.xml" /><Relationship Id="rId90" Type="http://schemas.openxmlformats.org/officeDocument/2006/relationships/slide" Target="slides/slide86.xml" /><Relationship Id="rId95" Type="http://schemas.openxmlformats.org/officeDocument/2006/relationships/slide" Target="slides/slide91.xml" /><Relationship Id="rId22" Type="http://schemas.openxmlformats.org/officeDocument/2006/relationships/slide" Target="slides/slide18.xml" /><Relationship Id="rId27" Type="http://schemas.openxmlformats.org/officeDocument/2006/relationships/slide" Target="slides/slide23.xml" /><Relationship Id="rId43" Type="http://schemas.openxmlformats.org/officeDocument/2006/relationships/slide" Target="slides/slide39.xml" /><Relationship Id="rId48" Type="http://schemas.openxmlformats.org/officeDocument/2006/relationships/slide" Target="slides/slide44.xml" /><Relationship Id="rId64" Type="http://schemas.openxmlformats.org/officeDocument/2006/relationships/slide" Target="slides/slide60.xml" /><Relationship Id="rId69" Type="http://schemas.openxmlformats.org/officeDocument/2006/relationships/slide" Target="slides/slide65.xml" /><Relationship Id="rId113" Type="http://schemas.openxmlformats.org/officeDocument/2006/relationships/slide" Target="slides/slide109.xml" /><Relationship Id="rId118" Type="http://schemas.openxmlformats.org/officeDocument/2006/relationships/slide" Target="slides/slide114.xml" /><Relationship Id="rId134" Type="http://schemas.openxmlformats.org/officeDocument/2006/relationships/slide" Target="slides/slide130.xml" /><Relationship Id="rId139" Type="http://schemas.openxmlformats.org/officeDocument/2006/relationships/presProps" Target="presProps.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80" Type="http://schemas.openxmlformats.org/officeDocument/2006/relationships/slide" Target="slides/slide76.xml" /><Relationship Id="rId85" Type="http://schemas.openxmlformats.org/officeDocument/2006/relationships/slide" Target="slides/slide81.xml" /><Relationship Id="rId93" Type="http://schemas.openxmlformats.org/officeDocument/2006/relationships/slide" Target="slides/slide89.xml" /><Relationship Id="rId98" Type="http://schemas.openxmlformats.org/officeDocument/2006/relationships/slide" Target="slides/slide94.xml" /><Relationship Id="rId121" Type="http://schemas.openxmlformats.org/officeDocument/2006/relationships/slide" Target="slides/slide117.xml" /><Relationship Id="rId142" Type="http://schemas.openxmlformats.org/officeDocument/2006/relationships/tableStyles" Target="tableStyles.xml" /><Relationship Id="rId3" Type="http://schemas.openxmlformats.org/officeDocument/2006/relationships/customXml" Target="../customXml/item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slide" Target="slides/slide63.xml" /><Relationship Id="rId103" Type="http://schemas.openxmlformats.org/officeDocument/2006/relationships/slide" Target="slides/slide99.xml" /><Relationship Id="rId108" Type="http://schemas.openxmlformats.org/officeDocument/2006/relationships/slide" Target="slides/slide104.xml" /><Relationship Id="rId116" Type="http://schemas.openxmlformats.org/officeDocument/2006/relationships/slide" Target="slides/slide112.xml" /><Relationship Id="rId124" Type="http://schemas.openxmlformats.org/officeDocument/2006/relationships/slide" Target="slides/slide120.xml" /><Relationship Id="rId129" Type="http://schemas.openxmlformats.org/officeDocument/2006/relationships/slide" Target="slides/slide125.xml" /><Relationship Id="rId137" Type="http://schemas.openxmlformats.org/officeDocument/2006/relationships/notesMaster" Target="notesMasters/notesMaster1.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 Id="rId70" Type="http://schemas.openxmlformats.org/officeDocument/2006/relationships/slide" Target="slides/slide66.xml" /><Relationship Id="rId75" Type="http://schemas.openxmlformats.org/officeDocument/2006/relationships/slide" Target="slides/slide71.xml" /><Relationship Id="rId83" Type="http://schemas.openxmlformats.org/officeDocument/2006/relationships/slide" Target="slides/slide79.xml" /><Relationship Id="rId88" Type="http://schemas.openxmlformats.org/officeDocument/2006/relationships/slide" Target="slides/slide84.xml" /><Relationship Id="rId91" Type="http://schemas.openxmlformats.org/officeDocument/2006/relationships/slide" Target="slides/slide87.xml" /><Relationship Id="rId96" Type="http://schemas.openxmlformats.org/officeDocument/2006/relationships/slide" Target="slides/slide92.xml" /><Relationship Id="rId111" Type="http://schemas.openxmlformats.org/officeDocument/2006/relationships/slide" Target="slides/slide107.xml" /><Relationship Id="rId132" Type="http://schemas.openxmlformats.org/officeDocument/2006/relationships/slide" Target="slides/slide128.xml" /><Relationship Id="rId140"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2.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106" Type="http://schemas.openxmlformats.org/officeDocument/2006/relationships/slide" Target="slides/slide102.xml" /><Relationship Id="rId114" Type="http://schemas.openxmlformats.org/officeDocument/2006/relationships/slide" Target="slides/slide110.xml" /><Relationship Id="rId119" Type="http://schemas.openxmlformats.org/officeDocument/2006/relationships/slide" Target="slides/slide115.xml" /><Relationship Id="rId127" Type="http://schemas.openxmlformats.org/officeDocument/2006/relationships/slide" Target="slides/slide123.xml" /><Relationship Id="rId10" Type="http://schemas.openxmlformats.org/officeDocument/2006/relationships/slide" Target="slides/slide6.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slide" Target="slides/slide61.xml" /><Relationship Id="rId73" Type="http://schemas.openxmlformats.org/officeDocument/2006/relationships/slide" Target="slides/slide69.xml" /><Relationship Id="rId78" Type="http://schemas.openxmlformats.org/officeDocument/2006/relationships/slide" Target="slides/slide74.xml" /><Relationship Id="rId81" Type="http://schemas.openxmlformats.org/officeDocument/2006/relationships/slide" Target="slides/slide77.xml" /><Relationship Id="rId86" Type="http://schemas.openxmlformats.org/officeDocument/2006/relationships/slide" Target="slides/slide82.xml" /><Relationship Id="rId94" Type="http://schemas.openxmlformats.org/officeDocument/2006/relationships/slide" Target="slides/slide90.xml" /><Relationship Id="rId99" Type="http://schemas.openxmlformats.org/officeDocument/2006/relationships/slide" Target="slides/slide95.xml" /><Relationship Id="rId101" Type="http://schemas.openxmlformats.org/officeDocument/2006/relationships/slide" Target="slides/slide97.xml" /><Relationship Id="rId122" Type="http://schemas.openxmlformats.org/officeDocument/2006/relationships/slide" Target="slides/slide118.xml" /><Relationship Id="rId130" Type="http://schemas.openxmlformats.org/officeDocument/2006/relationships/slide" Target="slides/slide126.xml" /><Relationship Id="rId135" Type="http://schemas.openxmlformats.org/officeDocument/2006/relationships/slide" Target="slides/slide131.xml" /><Relationship Id="rId4" Type="http://schemas.openxmlformats.org/officeDocument/2006/relationships/slideMaster" Target="slideMasters/slideMaster1.xml" /><Relationship Id="rId9" Type="http://schemas.openxmlformats.org/officeDocument/2006/relationships/slide" Target="slides/slide5.xml" /><Relationship Id="rId13" Type="http://schemas.openxmlformats.org/officeDocument/2006/relationships/slide" Target="slides/slide9.xml" /><Relationship Id="rId18" Type="http://schemas.openxmlformats.org/officeDocument/2006/relationships/slide" Target="slides/slide14.xml" /><Relationship Id="rId39" Type="http://schemas.openxmlformats.org/officeDocument/2006/relationships/slide" Target="slides/slide35.xml" /><Relationship Id="rId109" Type="http://schemas.openxmlformats.org/officeDocument/2006/relationships/slide" Target="slides/slide105.xml" /><Relationship Id="rId34" Type="http://schemas.openxmlformats.org/officeDocument/2006/relationships/slide" Target="slides/slide30.xml" /><Relationship Id="rId50" Type="http://schemas.openxmlformats.org/officeDocument/2006/relationships/slide" Target="slides/slide46.xml" /><Relationship Id="rId55" Type="http://schemas.openxmlformats.org/officeDocument/2006/relationships/slide" Target="slides/slide51.xml" /><Relationship Id="rId76" Type="http://schemas.openxmlformats.org/officeDocument/2006/relationships/slide" Target="slides/slide72.xml" /><Relationship Id="rId97" Type="http://schemas.openxmlformats.org/officeDocument/2006/relationships/slide" Target="slides/slide93.xml" /><Relationship Id="rId104" Type="http://schemas.openxmlformats.org/officeDocument/2006/relationships/slide" Target="slides/slide100.xml" /><Relationship Id="rId120" Type="http://schemas.openxmlformats.org/officeDocument/2006/relationships/slide" Target="slides/slide116.xml" /><Relationship Id="rId125" Type="http://schemas.openxmlformats.org/officeDocument/2006/relationships/slide" Target="slides/slide121.xml" /><Relationship Id="rId141" Type="http://schemas.openxmlformats.org/officeDocument/2006/relationships/theme" Target="theme/theme1.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slide" Target="slides/slide88.xml" /><Relationship Id="rId2" Type="http://schemas.openxmlformats.org/officeDocument/2006/relationships/customXml" Target="../customXml/item2.xml" /><Relationship Id="rId29" Type="http://schemas.openxmlformats.org/officeDocument/2006/relationships/slide" Target="slides/slide25.xml" /><Relationship Id="rId24" Type="http://schemas.openxmlformats.org/officeDocument/2006/relationships/slide" Target="slides/slide20.xml" /><Relationship Id="rId40" Type="http://schemas.openxmlformats.org/officeDocument/2006/relationships/slide" Target="slides/slide36.xml" /><Relationship Id="rId45" Type="http://schemas.openxmlformats.org/officeDocument/2006/relationships/slide" Target="slides/slide41.xml" /><Relationship Id="rId66" Type="http://schemas.openxmlformats.org/officeDocument/2006/relationships/slide" Target="slides/slide62.xml" /><Relationship Id="rId87" Type="http://schemas.openxmlformats.org/officeDocument/2006/relationships/slide" Target="slides/slide83.xml" /><Relationship Id="rId110" Type="http://schemas.openxmlformats.org/officeDocument/2006/relationships/slide" Target="slides/slide106.xml" /><Relationship Id="rId115" Type="http://schemas.openxmlformats.org/officeDocument/2006/relationships/slide" Target="slides/slide111.xml" /><Relationship Id="rId131" Type="http://schemas.openxmlformats.org/officeDocument/2006/relationships/slide" Target="slides/slide127.xml" /><Relationship Id="rId136" Type="http://schemas.openxmlformats.org/officeDocument/2006/relationships/slide" Target="slides/slide132.xml" /><Relationship Id="rId61" Type="http://schemas.openxmlformats.org/officeDocument/2006/relationships/slide" Target="slides/slide57.xml" /><Relationship Id="rId82" Type="http://schemas.openxmlformats.org/officeDocument/2006/relationships/slide" Target="slides/slide78.xml" /><Relationship Id="rId19" Type="http://schemas.openxmlformats.org/officeDocument/2006/relationships/slide" Target="slides/slide15.xml" /><Relationship Id="rId14" Type="http://schemas.openxmlformats.org/officeDocument/2006/relationships/slide" Target="slides/slide10.xml" /><Relationship Id="rId30" Type="http://schemas.openxmlformats.org/officeDocument/2006/relationships/slide" Target="slides/slide26.xml" /><Relationship Id="rId35" Type="http://schemas.openxmlformats.org/officeDocument/2006/relationships/slide" Target="slides/slide31.xml" /><Relationship Id="rId56" Type="http://schemas.openxmlformats.org/officeDocument/2006/relationships/slide" Target="slides/slide52.xml" /><Relationship Id="rId77" Type="http://schemas.openxmlformats.org/officeDocument/2006/relationships/slide" Target="slides/slide73.xml" /><Relationship Id="rId100" Type="http://schemas.openxmlformats.org/officeDocument/2006/relationships/slide" Target="slides/slide96.xml" /><Relationship Id="rId105" Type="http://schemas.openxmlformats.org/officeDocument/2006/relationships/slide" Target="slides/slide101.xml" /><Relationship Id="rId126" Type="http://schemas.openxmlformats.org/officeDocument/2006/relationships/slide" Target="slides/slide122.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 /></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 /><Relationship Id="rId2" Type="http://schemas.openxmlformats.org/officeDocument/2006/relationships/image" Target="../media/image40.wmf" /><Relationship Id="rId1" Type="http://schemas.openxmlformats.org/officeDocument/2006/relationships/image" Target="../media/image39.wmf" /><Relationship Id="rId5" Type="http://schemas.openxmlformats.org/officeDocument/2006/relationships/image" Target="../media/image43.wmf" /><Relationship Id="rId4" Type="http://schemas.openxmlformats.org/officeDocument/2006/relationships/image" Target="../media/image42.wmf" /></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 /><Relationship Id="rId2" Type="http://schemas.openxmlformats.org/officeDocument/2006/relationships/image" Target="../media/image43.wmf" /><Relationship Id="rId1" Type="http://schemas.openxmlformats.org/officeDocument/2006/relationships/image" Target="../media/image45.wmf" /><Relationship Id="rId4" Type="http://schemas.openxmlformats.org/officeDocument/2006/relationships/image" Target="../media/image47.wmf" /></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5.wmf" /><Relationship Id="rId3" Type="http://schemas.openxmlformats.org/officeDocument/2006/relationships/image" Target="../media/image50.wmf" /><Relationship Id="rId7" Type="http://schemas.openxmlformats.org/officeDocument/2006/relationships/image" Target="../media/image54.wmf" /><Relationship Id="rId2" Type="http://schemas.openxmlformats.org/officeDocument/2006/relationships/image" Target="../media/image49.wmf" /><Relationship Id="rId1" Type="http://schemas.openxmlformats.org/officeDocument/2006/relationships/image" Target="../media/image48.wmf" /><Relationship Id="rId6" Type="http://schemas.openxmlformats.org/officeDocument/2006/relationships/image" Target="../media/image53.wmf" /><Relationship Id="rId5" Type="http://schemas.openxmlformats.org/officeDocument/2006/relationships/image" Target="../media/image52.wmf" /><Relationship Id="rId4" Type="http://schemas.openxmlformats.org/officeDocument/2006/relationships/image" Target="../media/image51.w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 /></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 /></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wmf" /></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 /><Relationship Id="rId2" Type="http://schemas.openxmlformats.org/officeDocument/2006/relationships/image" Target="../media/image60.wmf" /><Relationship Id="rId1" Type="http://schemas.openxmlformats.org/officeDocument/2006/relationships/image" Target="../media/image59.wmf" /></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wmf" /><Relationship Id="rId2" Type="http://schemas.openxmlformats.org/officeDocument/2006/relationships/image" Target="../media/image71.wmf" /><Relationship Id="rId1" Type="http://schemas.openxmlformats.org/officeDocument/2006/relationships/image" Target="../media/image70.wmf" /><Relationship Id="rId4" Type="http://schemas.openxmlformats.org/officeDocument/2006/relationships/image" Target="../media/image73.wmf" /></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 /><Relationship Id="rId2" Type="http://schemas.openxmlformats.org/officeDocument/2006/relationships/image" Target="../media/image76.wmf" /><Relationship Id="rId1" Type="http://schemas.openxmlformats.org/officeDocument/2006/relationships/image" Target="../media/image75.wmf" /><Relationship Id="rId5" Type="http://schemas.openxmlformats.org/officeDocument/2006/relationships/image" Target="../media/image79.wmf" /><Relationship Id="rId4" Type="http://schemas.openxmlformats.org/officeDocument/2006/relationships/image" Target="../media/image78.wmf" /></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wmf" /><Relationship Id="rId2" Type="http://schemas.openxmlformats.org/officeDocument/2006/relationships/image" Target="../media/image81.wmf" /><Relationship Id="rId1" Type="http://schemas.openxmlformats.org/officeDocument/2006/relationships/image" Target="../media/image80.wmf" /><Relationship Id="rId4" Type="http://schemas.openxmlformats.org/officeDocument/2006/relationships/image" Target="../media/image83.w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 /><Relationship Id="rId1" Type="http://schemas.openxmlformats.org/officeDocument/2006/relationships/image" Target="../media/image7.wmf" /></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7.wmf" /><Relationship Id="rId2" Type="http://schemas.openxmlformats.org/officeDocument/2006/relationships/image" Target="../media/image86.wmf" /><Relationship Id="rId1" Type="http://schemas.openxmlformats.org/officeDocument/2006/relationships/image" Target="../media/image85.wmf" /><Relationship Id="rId4" Type="http://schemas.openxmlformats.org/officeDocument/2006/relationships/image" Target="../media/image88.wmf" /></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0.wmf" /><Relationship Id="rId1" Type="http://schemas.openxmlformats.org/officeDocument/2006/relationships/image" Target="../media/image89.wmf" /></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3.wmf" /><Relationship Id="rId2" Type="http://schemas.openxmlformats.org/officeDocument/2006/relationships/image" Target="../media/image92.wmf" /><Relationship Id="rId1" Type="http://schemas.openxmlformats.org/officeDocument/2006/relationships/image" Target="../media/image91.wmf" /></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6.wmf" /><Relationship Id="rId2" Type="http://schemas.openxmlformats.org/officeDocument/2006/relationships/image" Target="../media/image95.wmf" /><Relationship Id="rId1" Type="http://schemas.openxmlformats.org/officeDocument/2006/relationships/image" Target="../media/image94.wmf" /></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9.wmf" /><Relationship Id="rId2" Type="http://schemas.openxmlformats.org/officeDocument/2006/relationships/image" Target="../media/image98.wmf" /><Relationship Id="rId1" Type="http://schemas.openxmlformats.org/officeDocument/2006/relationships/image" Target="../media/image97.wmf" /></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2.wmf" /><Relationship Id="rId2" Type="http://schemas.openxmlformats.org/officeDocument/2006/relationships/image" Target="../media/image101.wmf" /><Relationship Id="rId1" Type="http://schemas.openxmlformats.org/officeDocument/2006/relationships/image" Target="../media/image100.wmf" /><Relationship Id="rId4" Type="http://schemas.openxmlformats.org/officeDocument/2006/relationships/image" Target="../media/image103.wmf" /></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6.wmf" /><Relationship Id="rId2" Type="http://schemas.openxmlformats.org/officeDocument/2006/relationships/image" Target="../media/image105.wmf" /><Relationship Id="rId1" Type="http://schemas.openxmlformats.org/officeDocument/2006/relationships/image" Target="../media/image104.wmf" /><Relationship Id="rId4" Type="http://schemas.openxmlformats.org/officeDocument/2006/relationships/image" Target="../media/image107.wmf" /></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0.wmf" /><Relationship Id="rId2" Type="http://schemas.openxmlformats.org/officeDocument/2006/relationships/image" Target="../media/image109.wmf" /><Relationship Id="rId1" Type="http://schemas.openxmlformats.org/officeDocument/2006/relationships/image" Target="../media/image108.wmf" /><Relationship Id="rId5" Type="http://schemas.openxmlformats.org/officeDocument/2006/relationships/image" Target="../media/image112.wmf" /><Relationship Id="rId4" Type="http://schemas.openxmlformats.org/officeDocument/2006/relationships/image" Target="../media/image111.wmf" /></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5.wmf" /><Relationship Id="rId7" Type="http://schemas.openxmlformats.org/officeDocument/2006/relationships/image" Target="../media/image119.wmf" /><Relationship Id="rId2" Type="http://schemas.openxmlformats.org/officeDocument/2006/relationships/image" Target="../media/image114.wmf" /><Relationship Id="rId1" Type="http://schemas.openxmlformats.org/officeDocument/2006/relationships/image" Target="../media/image113.wmf" /><Relationship Id="rId6" Type="http://schemas.openxmlformats.org/officeDocument/2006/relationships/image" Target="../media/image118.wmf" /><Relationship Id="rId5" Type="http://schemas.openxmlformats.org/officeDocument/2006/relationships/image" Target="../media/image117.wmf" /><Relationship Id="rId4" Type="http://schemas.openxmlformats.org/officeDocument/2006/relationships/image" Target="../media/image116.wmf" /></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1.wmf" /><Relationship Id="rId1" Type="http://schemas.openxmlformats.org/officeDocument/2006/relationships/image" Target="../media/image120.wmf" /></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 /><Relationship Id="rId1" Type="http://schemas.openxmlformats.org/officeDocument/2006/relationships/image" Target="../media/image11.wmf" /></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5.wmf" /><Relationship Id="rId2" Type="http://schemas.openxmlformats.org/officeDocument/2006/relationships/image" Target="../media/image124.wmf" /><Relationship Id="rId1" Type="http://schemas.openxmlformats.org/officeDocument/2006/relationships/image" Target="../media/image123.wmf" /></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9.wmf" /><Relationship Id="rId2" Type="http://schemas.openxmlformats.org/officeDocument/2006/relationships/image" Target="../media/image128.wmf" /><Relationship Id="rId1" Type="http://schemas.openxmlformats.org/officeDocument/2006/relationships/image" Target="../media/image127.wmf" /><Relationship Id="rId5" Type="http://schemas.openxmlformats.org/officeDocument/2006/relationships/image" Target="../media/image131.wmf" /><Relationship Id="rId4" Type="http://schemas.openxmlformats.org/officeDocument/2006/relationships/image" Target="../media/image130.wmf" /></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2.wmf" /></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4.wmf" /><Relationship Id="rId1" Type="http://schemas.openxmlformats.org/officeDocument/2006/relationships/image" Target="../media/image133.wmf" /></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7.wmf" /><Relationship Id="rId2" Type="http://schemas.openxmlformats.org/officeDocument/2006/relationships/image" Target="../media/image136.wmf" /><Relationship Id="rId1" Type="http://schemas.openxmlformats.org/officeDocument/2006/relationships/image" Target="../media/image135.wmf" /><Relationship Id="rId4" Type="http://schemas.openxmlformats.org/officeDocument/2006/relationships/image" Target="../media/image138.wmf" /></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1.wmf" /><Relationship Id="rId2" Type="http://schemas.openxmlformats.org/officeDocument/2006/relationships/image" Target="../media/image140.wmf" /><Relationship Id="rId1" Type="http://schemas.openxmlformats.org/officeDocument/2006/relationships/image" Target="../media/image139.wmf" /><Relationship Id="rId6" Type="http://schemas.openxmlformats.org/officeDocument/2006/relationships/image" Target="../media/image143.wmf" /><Relationship Id="rId5" Type="http://schemas.openxmlformats.org/officeDocument/2006/relationships/image" Target="../media/image142.wmf" /><Relationship Id="rId4" Type="http://schemas.openxmlformats.org/officeDocument/2006/relationships/image" Target="../media/image133.wmf" /></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7.wmf" /><Relationship Id="rId2" Type="http://schemas.openxmlformats.org/officeDocument/2006/relationships/image" Target="../media/image146.wmf" /><Relationship Id="rId1" Type="http://schemas.openxmlformats.org/officeDocument/2006/relationships/image" Target="../media/image145.wmf" /><Relationship Id="rId6" Type="http://schemas.openxmlformats.org/officeDocument/2006/relationships/image" Target="../media/image150.wmf" /><Relationship Id="rId5" Type="http://schemas.openxmlformats.org/officeDocument/2006/relationships/image" Target="../media/image149.wmf" /><Relationship Id="rId4" Type="http://schemas.openxmlformats.org/officeDocument/2006/relationships/image" Target="../media/image148.wmf" /></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3.wmf" /><Relationship Id="rId2" Type="http://schemas.openxmlformats.org/officeDocument/2006/relationships/image" Target="../media/image152.wmf" /><Relationship Id="rId1" Type="http://schemas.openxmlformats.org/officeDocument/2006/relationships/image" Target="../media/image151.wmf" /><Relationship Id="rId6" Type="http://schemas.openxmlformats.org/officeDocument/2006/relationships/image" Target="../media/image155.wmf" /><Relationship Id="rId5" Type="http://schemas.openxmlformats.org/officeDocument/2006/relationships/image" Target="../media/image154.wmf" /><Relationship Id="rId4" Type="http://schemas.openxmlformats.org/officeDocument/2006/relationships/image" Target="../media/image133.wmf" /></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9.wmf" /><Relationship Id="rId2" Type="http://schemas.openxmlformats.org/officeDocument/2006/relationships/image" Target="../media/image158.wmf" /><Relationship Id="rId1" Type="http://schemas.openxmlformats.org/officeDocument/2006/relationships/image" Target="../media/image157.wmf" /><Relationship Id="rId5" Type="http://schemas.openxmlformats.org/officeDocument/2006/relationships/image" Target="../media/image161.wmf" /><Relationship Id="rId4" Type="http://schemas.openxmlformats.org/officeDocument/2006/relationships/image" Target="../media/image160.wmf" /></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4.wmf" /><Relationship Id="rId2" Type="http://schemas.openxmlformats.org/officeDocument/2006/relationships/image" Target="../media/image163.wmf" /><Relationship Id="rId1" Type="http://schemas.openxmlformats.org/officeDocument/2006/relationships/image" Target="../media/image162.wmf" /><Relationship Id="rId5" Type="http://schemas.openxmlformats.org/officeDocument/2006/relationships/image" Target="../media/image166.wmf" /><Relationship Id="rId4" Type="http://schemas.openxmlformats.org/officeDocument/2006/relationships/image" Target="../media/image165.wmf" /></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 /><Relationship Id="rId1" Type="http://schemas.openxmlformats.org/officeDocument/2006/relationships/image" Target="../media/image13.wmf" /></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0.wmf" /><Relationship Id="rId2" Type="http://schemas.openxmlformats.org/officeDocument/2006/relationships/image" Target="../media/image169.wmf" /><Relationship Id="rId1" Type="http://schemas.openxmlformats.org/officeDocument/2006/relationships/image" Target="../media/image168.wmf" /><Relationship Id="rId4" Type="http://schemas.openxmlformats.org/officeDocument/2006/relationships/image" Target="../media/image171.wmf" /></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4.wmf" /><Relationship Id="rId2" Type="http://schemas.openxmlformats.org/officeDocument/2006/relationships/image" Target="../media/image173.wmf" /><Relationship Id="rId1" Type="http://schemas.openxmlformats.org/officeDocument/2006/relationships/image" Target="../media/image172.wmf" /><Relationship Id="rId6" Type="http://schemas.openxmlformats.org/officeDocument/2006/relationships/image" Target="../media/image177.wmf" /><Relationship Id="rId5" Type="http://schemas.openxmlformats.org/officeDocument/2006/relationships/image" Target="../media/image176.wmf" /><Relationship Id="rId4" Type="http://schemas.openxmlformats.org/officeDocument/2006/relationships/image" Target="../media/image175.wmf" /></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85.wmf" /><Relationship Id="rId3" Type="http://schemas.openxmlformats.org/officeDocument/2006/relationships/image" Target="../media/image180.wmf" /><Relationship Id="rId7" Type="http://schemas.openxmlformats.org/officeDocument/2006/relationships/image" Target="../media/image184.wmf" /><Relationship Id="rId2" Type="http://schemas.openxmlformats.org/officeDocument/2006/relationships/image" Target="../media/image179.wmf" /><Relationship Id="rId1" Type="http://schemas.openxmlformats.org/officeDocument/2006/relationships/image" Target="../media/image178.wmf" /><Relationship Id="rId6" Type="http://schemas.openxmlformats.org/officeDocument/2006/relationships/image" Target="../media/image183.wmf" /><Relationship Id="rId5" Type="http://schemas.openxmlformats.org/officeDocument/2006/relationships/image" Target="../media/image182.wmf" /><Relationship Id="rId4" Type="http://schemas.openxmlformats.org/officeDocument/2006/relationships/image" Target="../media/image181.wmf" /></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8.wmf" /><Relationship Id="rId7" Type="http://schemas.openxmlformats.org/officeDocument/2006/relationships/image" Target="../media/image192.wmf" /><Relationship Id="rId2" Type="http://schemas.openxmlformats.org/officeDocument/2006/relationships/image" Target="../media/image187.wmf" /><Relationship Id="rId1" Type="http://schemas.openxmlformats.org/officeDocument/2006/relationships/image" Target="../media/image186.wmf" /><Relationship Id="rId6" Type="http://schemas.openxmlformats.org/officeDocument/2006/relationships/image" Target="../media/image191.wmf" /><Relationship Id="rId5" Type="http://schemas.openxmlformats.org/officeDocument/2006/relationships/image" Target="../media/image190.wmf" /><Relationship Id="rId4" Type="http://schemas.openxmlformats.org/officeDocument/2006/relationships/image" Target="../media/image189.wmf" /></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95.wmf" /><Relationship Id="rId1" Type="http://schemas.openxmlformats.org/officeDocument/2006/relationships/image" Target="../media/image194.wmf" /></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98.wmf" /><Relationship Id="rId2" Type="http://schemas.openxmlformats.org/officeDocument/2006/relationships/image" Target="../media/image197.wmf" /><Relationship Id="rId1" Type="http://schemas.openxmlformats.org/officeDocument/2006/relationships/image" Target="../media/image196.wmf" /><Relationship Id="rId5" Type="http://schemas.openxmlformats.org/officeDocument/2006/relationships/image" Target="../media/image200.wmf" /><Relationship Id="rId4" Type="http://schemas.openxmlformats.org/officeDocument/2006/relationships/image" Target="../media/image199.wmf" /></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03.wmf" /><Relationship Id="rId2" Type="http://schemas.openxmlformats.org/officeDocument/2006/relationships/image" Target="../media/image202.wmf" /><Relationship Id="rId1" Type="http://schemas.openxmlformats.org/officeDocument/2006/relationships/image" Target="../media/image201.wmf" /><Relationship Id="rId4" Type="http://schemas.openxmlformats.org/officeDocument/2006/relationships/image" Target="../media/image204.wmf" /></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05.wmf" /><Relationship Id="rId1" Type="http://schemas.openxmlformats.org/officeDocument/2006/relationships/image" Target="../media/image201.wmf" /></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08.wmf" /><Relationship Id="rId7" Type="http://schemas.openxmlformats.org/officeDocument/2006/relationships/image" Target="../media/image212.wmf" /><Relationship Id="rId2" Type="http://schemas.openxmlformats.org/officeDocument/2006/relationships/image" Target="../media/image207.wmf" /><Relationship Id="rId1" Type="http://schemas.openxmlformats.org/officeDocument/2006/relationships/image" Target="../media/image206.wmf" /><Relationship Id="rId6" Type="http://schemas.openxmlformats.org/officeDocument/2006/relationships/image" Target="../media/image211.wmf" /><Relationship Id="rId5" Type="http://schemas.openxmlformats.org/officeDocument/2006/relationships/image" Target="../media/image210.wmf" /><Relationship Id="rId4" Type="http://schemas.openxmlformats.org/officeDocument/2006/relationships/image" Target="../media/image209.wmf" /></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20.wmf" /><Relationship Id="rId3" Type="http://schemas.openxmlformats.org/officeDocument/2006/relationships/image" Target="../media/image215.wmf" /><Relationship Id="rId7" Type="http://schemas.openxmlformats.org/officeDocument/2006/relationships/image" Target="../media/image219.wmf" /><Relationship Id="rId2" Type="http://schemas.openxmlformats.org/officeDocument/2006/relationships/image" Target="../media/image214.wmf" /><Relationship Id="rId1" Type="http://schemas.openxmlformats.org/officeDocument/2006/relationships/image" Target="../media/image213.wmf" /><Relationship Id="rId6" Type="http://schemas.openxmlformats.org/officeDocument/2006/relationships/image" Target="../media/image218.wmf" /><Relationship Id="rId5" Type="http://schemas.openxmlformats.org/officeDocument/2006/relationships/image" Target="../media/image217.wmf" /><Relationship Id="rId4" Type="http://schemas.openxmlformats.org/officeDocument/2006/relationships/image" Target="../media/image216.wmf" /></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 /><Relationship Id="rId1" Type="http://schemas.openxmlformats.org/officeDocument/2006/relationships/image" Target="../media/image16.wmf" /></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3.wmf" /><Relationship Id="rId7" Type="http://schemas.openxmlformats.org/officeDocument/2006/relationships/image" Target="../media/image227.wmf" /><Relationship Id="rId2" Type="http://schemas.openxmlformats.org/officeDocument/2006/relationships/image" Target="../media/image222.wmf" /><Relationship Id="rId1" Type="http://schemas.openxmlformats.org/officeDocument/2006/relationships/image" Target="../media/image221.wmf" /><Relationship Id="rId6" Type="http://schemas.openxmlformats.org/officeDocument/2006/relationships/image" Target="../media/image226.wmf" /><Relationship Id="rId5" Type="http://schemas.openxmlformats.org/officeDocument/2006/relationships/image" Target="../media/image225.wmf" /><Relationship Id="rId4" Type="http://schemas.openxmlformats.org/officeDocument/2006/relationships/image" Target="../media/image224.wmf" /></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0.wmf" /><Relationship Id="rId2" Type="http://schemas.openxmlformats.org/officeDocument/2006/relationships/image" Target="../media/image229.wmf" /><Relationship Id="rId1" Type="http://schemas.openxmlformats.org/officeDocument/2006/relationships/image" Target="../media/image228.wmf" /><Relationship Id="rId6" Type="http://schemas.openxmlformats.org/officeDocument/2006/relationships/image" Target="../media/image233.wmf" /><Relationship Id="rId5" Type="http://schemas.openxmlformats.org/officeDocument/2006/relationships/image" Target="../media/image232.wmf" /><Relationship Id="rId4" Type="http://schemas.openxmlformats.org/officeDocument/2006/relationships/image" Target="../media/image231.wmf" /></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36.wmf" /><Relationship Id="rId2" Type="http://schemas.openxmlformats.org/officeDocument/2006/relationships/image" Target="../media/image235.wmf" /><Relationship Id="rId1" Type="http://schemas.openxmlformats.org/officeDocument/2006/relationships/image" Target="../media/image234.wmf" /></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39.wmf" /><Relationship Id="rId2" Type="http://schemas.openxmlformats.org/officeDocument/2006/relationships/image" Target="../media/image238.wmf" /><Relationship Id="rId1" Type="http://schemas.openxmlformats.org/officeDocument/2006/relationships/image" Target="../media/image237.wmf" /></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41.wmf" /><Relationship Id="rId1" Type="http://schemas.openxmlformats.org/officeDocument/2006/relationships/image" Target="../media/image240.wmf" /></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44.wmf" /><Relationship Id="rId2" Type="http://schemas.openxmlformats.org/officeDocument/2006/relationships/image" Target="../media/image243.wmf" /><Relationship Id="rId1" Type="http://schemas.openxmlformats.org/officeDocument/2006/relationships/image" Target="../media/image242.wmf" /><Relationship Id="rId4" Type="http://schemas.openxmlformats.org/officeDocument/2006/relationships/image" Target="../media/image245.wmf" /></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47.wmf" /><Relationship Id="rId2" Type="http://schemas.openxmlformats.org/officeDocument/2006/relationships/image" Target="../media/image246.wmf" /><Relationship Id="rId1" Type="http://schemas.openxmlformats.org/officeDocument/2006/relationships/image" Target="../media/image242.wmf" /><Relationship Id="rId4" Type="http://schemas.openxmlformats.org/officeDocument/2006/relationships/image" Target="../media/image248.wmf" /></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51.wmf" /><Relationship Id="rId2" Type="http://schemas.openxmlformats.org/officeDocument/2006/relationships/image" Target="../media/image250.wmf" /><Relationship Id="rId1" Type="http://schemas.openxmlformats.org/officeDocument/2006/relationships/image" Target="../media/image249.wmf" /><Relationship Id="rId6" Type="http://schemas.openxmlformats.org/officeDocument/2006/relationships/image" Target="../media/image254.wmf" /><Relationship Id="rId5" Type="http://schemas.openxmlformats.org/officeDocument/2006/relationships/image" Target="../media/image253.wmf" /><Relationship Id="rId4" Type="http://schemas.openxmlformats.org/officeDocument/2006/relationships/image" Target="../media/image252.wmf" /></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42.wmf" /><Relationship Id="rId1" Type="http://schemas.openxmlformats.org/officeDocument/2006/relationships/image" Target="../media/image255.wmf" /></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58.wmf" /><Relationship Id="rId2" Type="http://schemas.openxmlformats.org/officeDocument/2006/relationships/image" Target="../media/image257.wmf" /><Relationship Id="rId1" Type="http://schemas.openxmlformats.org/officeDocument/2006/relationships/image" Target="../media/image256.wmf" /><Relationship Id="rId6" Type="http://schemas.openxmlformats.org/officeDocument/2006/relationships/image" Target="../media/image261.wmf" /><Relationship Id="rId5" Type="http://schemas.openxmlformats.org/officeDocument/2006/relationships/image" Target="../media/image260.wmf" /><Relationship Id="rId4" Type="http://schemas.openxmlformats.org/officeDocument/2006/relationships/image" Target="../media/image259.wmf" /></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 /><Relationship Id="rId1" Type="http://schemas.openxmlformats.org/officeDocument/2006/relationships/image" Target="../media/image19.wmf" /></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69.wmf" /><Relationship Id="rId3" Type="http://schemas.openxmlformats.org/officeDocument/2006/relationships/image" Target="../media/image264.wmf" /><Relationship Id="rId7" Type="http://schemas.openxmlformats.org/officeDocument/2006/relationships/image" Target="../media/image268.wmf" /><Relationship Id="rId2" Type="http://schemas.openxmlformats.org/officeDocument/2006/relationships/image" Target="../media/image263.wmf" /><Relationship Id="rId1" Type="http://schemas.openxmlformats.org/officeDocument/2006/relationships/image" Target="../media/image262.wmf" /><Relationship Id="rId6" Type="http://schemas.openxmlformats.org/officeDocument/2006/relationships/image" Target="../media/image267.wmf" /><Relationship Id="rId5" Type="http://schemas.openxmlformats.org/officeDocument/2006/relationships/image" Target="../media/image266.wmf" /><Relationship Id="rId4" Type="http://schemas.openxmlformats.org/officeDocument/2006/relationships/image" Target="../media/image265.wmf" /><Relationship Id="rId9" Type="http://schemas.openxmlformats.org/officeDocument/2006/relationships/image" Target="../media/image270.wmf" /></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73.wmf" /><Relationship Id="rId2" Type="http://schemas.openxmlformats.org/officeDocument/2006/relationships/image" Target="../media/image272.wmf" /><Relationship Id="rId1" Type="http://schemas.openxmlformats.org/officeDocument/2006/relationships/image" Target="../media/image271.wmf" /><Relationship Id="rId4" Type="http://schemas.openxmlformats.org/officeDocument/2006/relationships/image" Target="../media/image274.wmf" /></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77.wmf" /><Relationship Id="rId7" Type="http://schemas.openxmlformats.org/officeDocument/2006/relationships/image" Target="../media/image281.wmf" /><Relationship Id="rId2" Type="http://schemas.openxmlformats.org/officeDocument/2006/relationships/image" Target="../media/image276.wmf" /><Relationship Id="rId1" Type="http://schemas.openxmlformats.org/officeDocument/2006/relationships/image" Target="../media/image275.wmf" /><Relationship Id="rId6" Type="http://schemas.openxmlformats.org/officeDocument/2006/relationships/image" Target="../media/image280.wmf" /><Relationship Id="rId5" Type="http://schemas.openxmlformats.org/officeDocument/2006/relationships/image" Target="../media/image279.wmf" /><Relationship Id="rId4" Type="http://schemas.openxmlformats.org/officeDocument/2006/relationships/image" Target="../media/image278.wmf" /></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82.wmf" /></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83.wmf" /></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291.wmf" /><Relationship Id="rId3" Type="http://schemas.openxmlformats.org/officeDocument/2006/relationships/image" Target="../media/image286.wmf" /><Relationship Id="rId7" Type="http://schemas.openxmlformats.org/officeDocument/2006/relationships/image" Target="../media/image290.wmf" /><Relationship Id="rId2" Type="http://schemas.openxmlformats.org/officeDocument/2006/relationships/image" Target="../media/image285.wmf" /><Relationship Id="rId1" Type="http://schemas.openxmlformats.org/officeDocument/2006/relationships/image" Target="../media/image284.wmf" /><Relationship Id="rId6" Type="http://schemas.openxmlformats.org/officeDocument/2006/relationships/image" Target="../media/image289.wmf" /><Relationship Id="rId5" Type="http://schemas.openxmlformats.org/officeDocument/2006/relationships/image" Target="../media/image288.wmf" /><Relationship Id="rId4" Type="http://schemas.openxmlformats.org/officeDocument/2006/relationships/image" Target="../media/image287.wmf" /><Relationship Id="rId9" Type="http://schemas.openxmlformats.org/officeDocument/2006/relationships/image" Target="../media/image292.wmf" /></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95.wmf" /><Relationship Id="rId2" Type="http://schemas.openxmlformats.org/officeDocument/2006/relationships/image" Target="../media/image294.wmf" /><Relationship Id="rId1" Type="http://schemas.openxmlformats.org/officeDocument/2006/relationships/image" Target="../media/image293.wmf" /><Relationship Id="rId5" Type="http://schemas.openxmlformats.org/officeDocument/2006/relationships/image" Target="../media/image297.wmf" /><Relationship Id="rId4" Type="http://schemas.openxmlformats.org/officeDocument/2006/relationships/image" Target="../media/image296.wmf" /></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00.wmf" /><Relationship Id="rId2" Type="http://schemas.openxmlformats.org/officeDocument/2006/relationships/image" Target="../media/image299.wmf" /><Relationship Id="rId1" Type="http://schemas.openxmlformats.org/officeDocument/2006/relationships/image" Target="../media/image298.wmf" /><Relationship Id="rId4" Type="http://schemas.openxmlformats.org/officeDocument/2006/relationships/image" Target="../media/image301.wmf" /></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06.wmf" /><Relationship Id="rId3" Type="http://schemas.openxmlformats.org/officeDocument/2006/relationships/image" Target="../media/image286.wmf" /><Relationship Id="rId7" Type="http://schemas.openxmlformats.org/officeDocument/2006/relationships/image" Target="../media/image305.wmf" /><Relationship Id="rId2" Type="http://schemas.openxmlformats.org/officeDocument/2006/relationships/image" Target="../media/image285.wmf" /><Relationship Id="rId1" Type="http://schemas.openxmlformats.org/officeDocument/2006/relationships/image" Target="../media/image302.wmf" /><Relationship Id="rId6" Type="http://schemas.openxmlformats.org/officeDocument/2006/relationships/image" Target="../media/image304.wmf" /><Relationship Id="rId5" Type="http://schemas.openxmlformats.org/officeDocument/2006/relationships/image" Target="../media/image303.wmf" /><Relationship Id="rId4" Type="http://schemas.openxmlformats.org/officeDocument/2006/relationships/image" Target="../media/image287.wmf" /><Relationship Id="rId9" Type="http://schemas.openxmlformats.org/officeDocument/2006/relationships/image" Target="../media/image307.wmf" /></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09.wmf" /></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 /><Relationship Id="rId2" Type="http://schemas.openxmlformats.org/officeDocument/2006/relationships/image" Target="../media/image22.wmf" /><Relationship Id="rId1" Type="http://schemas.openxmlformats.org/officeDocument/2006/relationships/image" Target="../media/image21.wmf" /><Relationship Id="rId6" Type="http://schemas.openxmlformats.org/officeDocument/2006/relationships/image" Target="../media/image26.wmf" /><Relationship Id="rId5" Type="http://schemas.openxmlformats.org/officeDocument/2006/relationships/image" Target="../media/image25.wmf" /><Relationship Id="rId4" Type="http://schemas.openxmlformats.org/officeDocument/2006/relationships/image" Target="../media/image24.wmf" /></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11.wmf" /></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13.wmf" /></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16.wmf" /><Relationship Id="rId1" Type="http://schemas.openxmlformats.org/officeDocument/2006/relationships/image" Target="../media/image315.wmf" /></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20.wmf" /><Relationship Id="rId2" Type="http://schemas.openxmlformats.org/officeDocument/2006/relationships/image" Target="../media/image319.wmf" /><Relationship Id="rId1" Type="http://schemas.openxmlformats.org/officeDocument/2006/relationships/image" Target="../media/image318.wmf" /><Relationship Id="rId6" Type="http://schemas.openxmlformats.org/officeDocument/2006/relationships/image" Target="../media/image323.wmf" /><Relationship Id="rId5" Type="http://schemas.openxmlformats.org/officeDocument/2006/relationships/image" Target="../media/image322.wmf" /><Relationship Id="rId4" Type="http://schemas.openxmlformats.org/officeDocument/2006/relationships/image" Target="../media/image321.wmf" /></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27.wmf" /><Relationship Id="rId7" Type="http://schemas.openxmlformats.org/officeDocument/2006/relationships/image" Target="../media/image331.wmf" /><Relationship Id="rId2" Type="http://schemas.openxmlformats.org/officeDocument/2006/relationships/image" Target="../media/image326.wmf" /><Relationship Id="rId1" Type="http://schemas.openxmlformats.org/officeDocument/2006/relationships/image" Target="../media/image325.wmf" /><Relationship Id="rId6" Type="http://schemas.openxmlformats.org/officeDocument/2006/relationships/image" Target="../media/image330.wmf" /><Relationship Id="rId5" Type="http://schemas.openxmlformats.org/officeDocument/2006/relationships/image" Target="../media/image329.wmf" /><Relationship Id="rId4" Type="http://schemas.openxmlformats.org/officeDocument/2006/relationships/image" Target="../media/image328.wmf" /></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35.wmf" /><Relationship Id="rId2" Type="http://schemas.openxmlformats.org/officeDocument/2006/relationships/image" Target="../media/image334.wmf" /><Relationship Id="rId1" Type="http://schemas.openxmlformats.org/officeDocument/2006/relationships/image" Target="../media/image333.wmf" /><Relationship Id="rId5" Type="http://schemas.openxmlformats.org/officeDocument/2006/relationships/image" Target="../media/image337.wmf" /><Relationship Id="rId4" Type="http://schemas.openxmlformats.org/officeDocument/2006/relationships/image" Target="../media/image336.wmf" /></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40.wmf" /><Relationship Id="rId2" Type="http://schemas.openxmlformats.org/officeDocument/2006/relationships/image" Target="../media/image339.wmf" /><Relationship Id="rId1" Type="http://schemas.openxmlformats.org/officeDocument/2006/relationships/image" Target="../media/image338.wmf" /><Relationship Id="rId5" Type="http://schemas.openxmlformats.org/officeDocument/2006/relationships/image" Target="../media/image342.wmf" /><Relationship Id="rId4" Type="http://schemas.openxmlformats.org/officeDocument/2006/relationships/image" Target="../media/image341.wmf" /></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44.wmf" /><Relationship Id="rId1" Type="http://schemas.openxmlformats.org/officeDocument/2006/relationships/image" Target="../media/image343.wmf" /></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56.wmf" /></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57.wmf" /></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 /><Relationship Id="rId2" Type="http://schemas.openxmlformats.org/officeDocument/2006/relationships/image" Target="../media/image28.wmf" /><Relationship Id="rId1" Type="http://schemas.openxmlformats.org/officeDocument/2006/relationships/image" Target="../media/image27.wmf" /><Relationship Id="rId6" Type="http://schemas.openxmlformats.org/officeDocument/2006/relationships/image" Target="../media/image32.wmf" /><Relationship Id="rId5" Type="http://schemas.openxmlformats.org/officeDocument/2006/relationships/image" Target="../media/image31.wmf" /><Relationship Id="rId4" Type="http://schemas.openxmlformats.org/officeDocument/2006/relationships/image" Target="../media/image30.wmf" /></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58.wmf" /></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 /><Relationship Id="rId2" Type="http://schemas.openxmlformats.org/officeDocument/2006/relationships/image" Target="../media/image34.wmf" /><Relationship Id="rId1" Type="http://schemas.openxmlformats.org/officeDocument/2006/relationships/image" Target="../media/image33.wmf" /><Relationship Id="rId6" Type="http://schemas.openxmlformats.org/officeDocument/2006/relationships/image" Target="../media/image38.wmf" /><Relationship Id="rId5" Type="http://schemas.openxmlformats.org/officeDocument/2006/relationships/image" Target="../media/image37.wmf" /><Relationship Id="rId4" Type="http://schemas.openxmlformats.org/officeDocument/2006/relationships/image" Target="../media/image36.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3/1/2021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10930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3689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27A73C-759D-40AF-B768-09C7D6EF4B6C}" type="slidenum">
              <a:rPr lang="en-US"/>
              <a:pPr fontAlgn="base">
                <a:spcBef>
                  <a:spcPct val="0"/>
                </a:spcBef>
                <a:spcAft>
                  <a:spcPct val="0"/>
                </a:spcAft>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E63246D-69CE-4185-8384-3F469D9E296B}" type="datetime1">
              <a:rPr lang="en-US" smtClean="0"/>
              <a:t>3/1/2021</a:t>
            </a:fld>
            <a:endParaRPr lang="en-US"/>
          </a:p>
        </p:txBody>
      </p:sp>
      <p:sp>
        <p:nvSpPr>
          <p:cNvPr id="5" name="Footer Placeholder 4"/>
          <p:cNvSpPr>
            <a:spLocks noGrp="1"/>
          </p:cNvSpPr>
          <p:nvPr>
            <p:ph type="ftr" sz="quarter" idx="11"/>
          </p:nvPr>
        </p:nvSpPr>
        <p:spPr/>
        <p:txBody>
          <a:bodyPr/>
          <a:lstStyle/>
          <a:p>
            <a:r>
              <a:rPr lang="en-US"/>
              <a:t>Dr. Akansha Singh             KAS-103 (MATHS I)                Unit Number-4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4B77D8-FA7C-4EFB-A6AF-990666BA4344}" type="datetime1">
              <a:rPr lang="en-US" smtClean="0"/>
              <a:t>3/1/2021</a:t>
            </a:fld>
            <a:endParaRPr lang="en-US"/>
          </a:p>
        </p:txBody>
      </p:sp>
      <p:sp>
        <p:nvSpPr>
          <p:cNvPr id="5" name="Footer Placeholder 4"/>
          <p:cNvSpPr>
            <a:spLocks noGrp="1"/>
          </p:cNvSpPr>
          <p:nvPr>
            <p:ph type="ftr" sz="quarter" idx="11"/>
          </p:nvPr>
        </p:nvSpPr>
        <p:spPr/>
        <p:txBody>
          <a:bodyPr/>
          <a:lstStyle/>
          <a:p>
            <a:r>
              <a:rPr lang="en-US"/>
              <a:t>Dr. Akansha Singh             KAS-103 (MATHS I)                Unit Number-4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C6DA52-F1AA-48CC-AF7F-95C47718FA82}" type="datetime1">
              <a:rPr lang="en-US" smtClean="0"/>
              <a:t>3/1/2021</a:t>
            </a:fld>
            <a:endParaRPr lang="en-US"/>
          </a:p>
        </p:txBody>
      </p:sp>
      <p:sp>
        <p:nvSpPr>
          <p:cNvPr id="5" name="Footer Placeholder 4"/>
          <p:cNvSpPr>
            <a:spLocks noGrp="1"/>
          </p:cNvSpPr>
          <p:nvPr>
            <p:ph type="ftr" sz="quarter" idx="11"/>
          </p:nvPr>
        </p:nvSpPr>
        <p:spPr/>
        <p:txBody>
          <a:bodyPr/>
          <a:lstStyle/>
          <a:p>
            <a:r>
              <a:rPr lang="en-US"/>
              <a:t>Dr. Akansha Singh             KAS-103 (MATHS I)                Unit Number-4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AC84A1-0BBA-4A94-B361-2169949DD769}" type="datetime1">
              <a:rPr lang="en-US" smtClean="0"/>
              <a:t>3/1/2021</a:t>
            </a:fld>
            <a:endParaRPr lang="en-US"/>
          </a:p>
        </p:txBody>
      </p:sp>
      <p:sp>
        <p:nvSpPr>
          <p:cNvPr id="5" name="Footer Placeholder 4"/>
          <p:cNvSpPr>
            <a:spLocks noGrp="1"/>
          </p:cNvSpPr>
          <p:nvPr>
            <p:ph type="ftr" sz="quarter" idx="11"/>
          </p:nvPr>
        </p:nvSpPr>
        <p:spPr/>
        <p:txBody>
          <a:bodyPr/>
          <a:lstStyle/>
          <a:p>
            <a:r>
              <a:rPr lang="en-US"/>
              <a:t>Dr. Akansha Singh             KAS-103 (MATHS I)                Unit Number-4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A729AB-6266-4AFA-9F79-CB921CDECBF3}" type="datetime1">
              <a:rPr lang="en-US" smtClean="0"/>
              <a:t>3/1/2021</a:t>
            </a:fld>
            <a:endParaRPr lang="en-US"/>
          </a:p>
        </p:txBody>
      </p:sp>
      <p:sp>
        <p:nvSpPr>
          <p:cNvPr id="5" name="Footer Placeholder 4"/>
          <p:cNvSpPr>
            <a:spLocks noGrp="1"/>
          </p:cNvSpPr>
          <p:nvPr>
            <p:ph type="ftr" sz="quarter" idx="11"/>
          </p:nvPr>
        </p:nvSpPr>
        <p:spPr/>
        <p:txBody>
          <a:bodyPr/>
          <a:lstStyle/>
          <a:p>
            <a:r>
              <a:rPr lang="en-US"/>
              <a:t>Dr. Akansha Singh             KAS-103 (MATHS I)                Unit Number-4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098DD2-6CF8-4C3A-9EA3-387A14DF8F85}" type="datetime1">
              <a:rPr lang="en-US" smtClean="0"/>
              <a:t>3/1/2021</a:t>
            </a:fld>
            <a:endParaRPr lang="en-US"/>
          </a:p>
        </p:txBody>
      </p:sp>
      <p:sp>
        <p:nvSpPr>
          <p:cNvPr id="6" name="Footer Placeholder 5"/>
          <p:cNvSpPr>
            <a:spLocks noGrp="1"/>
          </p:cNvSpPr>
          <p:nvPr>
            <p:ph type="ftr" sz="quarter" idx="11"/>
          </p:nvPr>
        </p:nvSpPr>
        <p:spPr/>
        <p:txBody>
          <a:bodyPr/>
          <a:lstStyle/>
          <a:p>
            <a:r>
              <a:rPr lang="en-US"/>
              <a:t>Dr. Akansha Singh             KAS-103 (MATHS I)                Unit Number-4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74E8D2-D73B-4963-B4BF-804F8A4FD4A3}" type="datetime1">
              <a:rPr lang="en-US" smtClean="0"/>
              <a:t>3/1/2021</a:t>
            </a:fld>
            <a:endParaRPr lang="en-US"/>
          </a:p>
        </p:txBody>
      </p:sp>
      <p:sp>
        <p:nvSpPr>
          <p:cNvPr id="8" name="Footer Placeholder 7"/>
          <p:cNvSpPr>
            <a:spLocks noGrp="1"/>
          </p:cNvSpPr>
          <p:nvPr>
            <p:ph type="ftr" sz="quarter" idx="11"/>
          </p:nvPr>
        </p:nvSpPr>
        <p:spPr/>
        <p:txBody>
          <a:bodyPr/>
          <a:lstStyle/>
          <a:p>
            <a:r>
              <a:rPr lang="en-US"/>
              <a:t>Dr. Akansha Singh             KAS-103 (MATHS I)                Unit Number-4</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564485-5B6F-4E1F-AFC6-2F5F7286695B}" type="datetime1">
              <a:rPr lang="en-US" smtClean="0"/>
              <a:t>3/1/2021</a:t>
            </a:fld>
            <a:endParaRPr lang="en-US"/>
          </a:p>
        </p:txBody>
      </p:sp>
      <p:sp>
        <p:nvSpPr>
          <p:cNvPr id="4" name="Footer Placeholder 3"/>
          <p:cNvSpPr>
            <a:spLocks noGrp="1"/>
          </p:cNvSpPr>
          <p:nvPr>
            <p:ph type="ftr" sz="quarter" idx="11"/>
          </p:nvPr>
        </p:nvSpPr>
        <p:spPr/>
        <p:txBody>
          <a:bodyPr/>
          <a:lstStyle/>
          <a:p>
            <a:r>
              <a:rPr lang="en-US"/>
              <a:t>Dr. Akansha Singh             KAS-103 (MATHS I)                Unit Number-4</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A20E68-F4BA-43CA-9B2A-9D030E341B76}" type="datetime1">
              <a:rPr lang="en-US" smtClean="0"/>
              <a:t>3/1/2021</a:t>
            </a:fld>
            <a:endParaRPr lang="en-US"/>
          </a:p>
        </p:txBody>
      </p:sp>
      <p:sp>
        <p:nvSpPr>
          <p:cNvPr id="3" name="Footer Placeholder 2"/>
          <p:cNvSpPr>
            <a:spLocks noGrp="1"/>
          </p:cNvSpPr>
          <p:nvPr>
            <p:ph type="ftr" sz="quarter" idx="11"/>
          </p:nvPr>
        </p:nvSpPr>
        <p:spPr/>
        <p:txBody>
          <a:bodyPr/>
          <a:lstStyle/>
          <a:p>
            <a:r>
              <a:rPr lang="en-US"/>
              <a:t>Dr. Akansha Singh             KAS-103 (MATHS I)                Unit Number-4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E1A1CC-3B37-40CE-8E11-6F9D468D4984}" type="datetime1">
              <a:rPr lang="en-US" smtClean="0"/>
              <a:t>3/1/2021</a:t>
            </a:fld>
            <a:endParaRPr lang="en-US"/>
          </a:p>
        </p:txBody>
      </p:sp>
      <p:sp>
        <p:nvSpPr>
          <p:cNvPr id="6" name="Footer Placeholder 5"/>
          <p:cNvSpPr>
            <a:spLocks noGrp="1"/>
          </p:cNvSpPr>
          <p:nvPr>
            <p:ph type="ftr" sz="quarter" idx="11"/>
          </p:nvPr>
        </p:nvSpPr>
        <p:spPr/>
        <p:txBody>
          <a:bodyPr/>
          <a:lstStyle/>
          <a:p>
            <a:r>
              <a:rPr lang="en-US"/>
              <a:t>Dr. Akansha Singh             KAS-103 (MATHS I)                Unit Number-4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9ED9DA-8967-4DFA-89C4-2C5235023BA2}" type="datetime1">
              <a:rPr lang="en-US" smtClean="0"/>
              <a:t>3/1/2021</a:t>
            </a:fld>
            <a:endParaRPr lang="en-US"/>
          </a:p>
        </p:txBody>
      </p:sp>
      <p:sp>
        <p:nvSpPr>
          <p:cNvPr id="6" name="Footer Placeholder 5"/>
          <p:cNvSpPr>
            <a:spLocks noGrp="1"/>
          </p:cNvSpPr>
          <p:nvPr>
            <p:ph type="ftr" sz="quarter" idx="11"/>
          </p:nvPr>
        </p:nvSpPr>
        <p:spPr/>
        <p:txBody>
          <a:bodyPr/>
          <a:lstStyle/>
          <a:p>
            <a:r>
              <a:rPr lang="en-US"/>
              <a:t>Dr. Akansha Singh             KAS-103 (MATHS I)                Unit Number-4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10313-A0EF-4B34-8DAF-A6333A527698}" type="datetime1">
              <a:rPr lang="en-US" smtClean="0"/>
              <a:t>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Akansha Singh             KAS-103 (MATHS I)                Unit Number-4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275.bin" /><Relationship Id="rId13" Type="http://schemas.openxmlformats.org/officeDocument/2006/relationships/image" Target="../media/image297.wmf" /><Relationship Id="rId3" Type="http://schemas.openxmlformats.org/officeDocument/2006/relationships/image" Target="../media/image1.png" /><Relationship Id="rId7" Type="http://schemas.openxmlformats.org/officeDocument/2006/relationships/image" Target="../media/image294.wmf" /><Relationship Id="rId12" Type="http://schemas.openxmlformats.org/officeDocument/2006/relationships/oleObject" Target="../embeddings/oleObject277.bin" /><Relationship Id="rId2" Type="http://schemas.openxmlformats.org/officeDocument/2006/relationships/slideLayout" Target="../slideLayouts/slideLayout2.xml" /><Relationship Id="rId1" Type="http://schemas.openxmlformats.org/officeDocument/2006/relationships/vmlDrawing" Target="../drawings/vmlDrawing66.vml" /><Relationship Id="rId6" Type="http://schemas.openxmlformats.org/officeDocument/2006/relationships/oleObject" Target="../embeddings/oleObject274.bin" /><Relationship Id="rId11" Type="http://schemas.openxmlformats.org/officeDocument/2006/relationships/image" Target="../media/image296.wmf" /><Relationship Id="rId5" Type="http://schemas.openxmlformats.org/officeDocument/2006/relationships/image" Target="../media/image293.wmf" /><Relationship Id="rId10" Type="http://schemas.openxmlformats.org/officeDocument/2006/relationships/oleObject" Target="../embeddings/oleObject276.bin" /><Relationship Id="rId4" Type="http://schemas.openxmlformats.org/officeDocument/2006/relationships/oleObject" Target="../embeddings/oleObject273.bin" /><Relationship Id="rId9" Type="http://schemas.openxmlformats.org/officeDocument/2006/relationships/image" Target="../media/image295.wmf" /></Relationships>
</file>

<file path=ppt/slides/_rels/slide101.xml.rels><?xml version="1.0" encoding="UTF-8" standalone="yes"?>
<Relationships xmlns="http://schemas.openxmlformats.org/package/2006/relationships"><Relationship Id="rId8" Type="http://schemas.openxmlformats.org/officeDocument/2006/relationships/image" Target="../media/image300.wmf" /><Relationship Id="rId3" Type="http://schemas.openxmlformats.org/officeDocument/2006/relationships/oleObject" Target="../embeddings/oleObject278.bin" /><Relationship Id="rId7" Type="http://schemas.openxmlformats.org/officeDocument/2006/relationships/oleObject" Target="../embeddings/oleObject280.bin" /><Relationship Id="rId2" Type="http://schemas.openxmlformats.org/officeDocument/2006/relationships/slideLayout" Target="../slideLayouts/slideLayout2.xml" /><Relationship Id="rId1" Type="http://schemas.openxmlformats.org/officeDocument/2006/relationships/vmlDrawing" Target="../drawings/vmlDrawing67.vml" /><Relationship Id="rId6" Type="http://schemas.openxmlformats.org/officeDocument/2006/relationships/image" Target="../media/image299.wmf" /><Relationship Id="rId11" Type="http://schemas.openxmlformats.org/officeDocument/2006/relationships/image" Target="../media/image1.png" /><Relationship Id="rId5" Type="http://schemas.openxmlformats.org/officeDocument/2006/relationships/oleObject" Target="../embeddings/oleObject279.bin" /><Relationship Id="rId10" Type="http://schemas.openxmlformats.org/officeDocument/2006/relationships/image" Target="../media/image301.wmf" /><Relationship Id="rId4" Type="http://schemas.openxmlformats.org/officeDocument/2006/relationships/image" Target="../media/image298.wmf" /><Relationship Id="rId9" Type="http://schemas.openxmlformats.org/officeDocument/2006/relationships/oleObject" Target="../embeddings/oleObject281.bin" /></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84.bin" /><Relationship Id="rId13" Type="http://schemas.openxmlformats.org/officeDocument/2006/relationships/image" Target="../media/image303.wmf" /><Relationship Id="rId18" Type="http://schemas.openxmlformats.org/officeDocument/2006/relationships/oleObject" Target="../embeddings/oleObject289.bin" /><Relationship Id="rId3" Type="http://schemas.openxmlformats.org/officeDocument/2006/relationships/image" Target="../media/image1.png" /><Relationship Id="rId21" Type="http://schemas.openxmlformats.org/officeDocument/2006/relationships/image" Target="../media/image307.wmf" /><Relationship Id="rId7" Type="http://schemas.openxmlformats.org/officeDocument/2006/relationships/image" Target="../media/image285.wmf" /><Relationship Id="rId12" Type="http://schemas.openxmlformats.org/officeDocument/2006/relationships/oleObject" Target="../embeddings/oleObject286.bin" /><Relationship Id="rId17" Type="http://schemas.openxmlformats.org/officeDocument/2006/relationships/image" Target="../media/image305.wmf" /><Relationship Id="rId2" Type="http://schemas.openxmlformats.org/officeDocument/2006/relationships/slideLayout" Target="../slideLayouts/slideLayout2.xml" /><Relationship Id="rId16" Type="http://schemas.openxmlformats.org/officeDocument/2006/relationships/oleObject" Target="../embeddings/oleObject288.bin" /><Relationship Id="rId20" Type="http://schemas.openxmlformats.org/officeDocument/2006/relationships/oleObject" Target="../embeddings/oleObject290.bin" /><Relationship Id="rId1" Type="http://schemas.openxmlformats.org/officeDocument/2006/relationships/vmlDrawing" Target="../drawings/vmlDrawing68.vml" /><Relationship Id="rId6" Type="http://schemas.openxmlformats.org/officeDocument/2006/relationships/oleObject" Target="../embeddings/oleObject283.bin" /><Relationship Id="rId11" Type="http://schemas.openxmlformats.org/officeDocument/2006/relationships/image" Target="../media/image287.wmf" /><Relationship Id="rId5" Type="http://schemas.openxmlformats.org/officeDocument/2006/relationships/image" Target="../media/image302.wmf" /><Relationship Id="rId15" Type="http://schemas.openxmlformats.org/officeDocument/2006/relationships/image" Target="../media/image304.wmf" /><Relationship Id="rId10" Type="http://schemas.openxmlformats.org/officeDocument/2006/relationships/oleObject" Target="../embeddings/oleObject285.bin" /><Relationship Id="rId19" Type="http://schemas.openxmlformats.org/officeDocument/2006/relationships/image" Target="../media/image306.wmf" /><Relationship Id="rId4" Type="http://schemas.openxmlformats.org/officeDocument/2006/relationships/oleObject" Target="../embeddings/oleObject282.bin" /><Relationship Id="rId9" Type="http://schemas.openxmlformats.org/officeDocument/2006/relationships/image" Target="../media/image286.wmf" /><Relationship Id="rId14" Type="http://schemas.openxmlformats.org/officeDocument/2006/relationships/oleObject" Target="../embeddings/oleObject287.bin" /></Relationships>
</file>

<file path=ppt/slides/_rels/slide103.xml.rels><?xml version="1.0" encoding="UTF-8" standalone="yes"?>
<Relationships xmlns="http://schemas.openxmlformats.org/package/2006/relationships"><Relationship Id="rId3" Type="http://schemas.openxmlformats.org/officeDocument/2006/relationships/image" Target="../media/image308.jp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91.bin" /><Relationship Id="rId2" Type="http://schemas.openxmlformats.org/officeDocument/2006/relationships/slideLayout" Target="../slideLayouts/slideLayout2.xml" /><Relationship Id="rId1" Type="http://schemas.openxmlformats.org/officeDocument/2006/relationships/vmlDrawing" Target="../drawings/vmlDrawing69.vml" /><Relationship Id="rId6" Type="http://schemas.openxmlformats.org/officeDocument/2006/relationships/image" Target="../media/image1.png" /><Relationship Id="rId5" Type="http://schemas.openxmlformats.org/officeDocument/2006/relationships/image" Target="../media/image310.png" /><Relationship Id="rId4" Type="http://schemas.openxmlformats.org/officeDocument/2006/relationships/image" Target="../media/image309.wmf" /></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92.bin" /><Relationship Id="rId2" Type="http://schemas.openxmlformats.org/officeDocument/2006/relationships/slideLayout" Target="../slideLayouts/slideLayout2.xml" /><Relationship Id="rId1" Type="http://schemas.openxmlformats.org/officeDocument/2006/relationships/vmlDrawing" Target="../drawings/vmlDrawing70.vml" /><Relationship Id="rId6" Type="http://schemas.openxmlformats.org/officeDocument/2006/relationships/image" Target="../media/image1.png" /><Relationship Id="rId5" Type="http://schemas.openxmlformats.org/officeDocument/2006/relationships/image" Target="../media/image312.png" /><Relationship Id="rId4" Type="http://schemas.openxmlformats.org/officeDocument/2006/relationships/image" Target="../media/image311.wmf" /></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93.bin" /><Relationship Id="rId2" Type="http://schemas.openxmlformats.org/officeDocument/2006/relationships/slideLayout" Target="../slideLayouts/slideLayout2.xml" /><Relationship Id="rId1" Type="http://schemas.openxmlformats.org/officeDocument/2006/relationships/vmlDrawing" Target="../drawings/vmlDrawing71.vml" /><Relationship Id="rId6" Type="http://schemas.openxmlformats.org/officeDocument/2006/relationships/image" Target="../media/image1.png" /><Relationship Id="rId5" Type="http://schemas.openxmlformats.org/officeDocument/2006/relationships/image" Target="../media/image314.jpeg" /><Relationship Id="rId4" Type="http://schemas.openxmlformats.org/officeDocument/2006/relationships/image" Target="../media/image313.wmf" /></Relationships>
</file>

<file path=ppt/slides/_rels/slide107.xml.rels><?xml version="1.0" encoding="UTF-8" standalone="yes"?>
<Relationships xmlns="http://schemas.openxmlformats.org/package/2006/relationships"><Relationship Id="rId8" Type="http://schemas.openxmlformats.org/officeDocument/2006/relationships/image" Target="../media/image1.png" /><Relationship Id="rId3" Type="http://schemas.openxmlformats.org/officeDocument/2006/relationships/image" Target="../media/image317.png" /><Relationship Id="rId7" Type="http://schemas.openxmlformats.org/officeDocument/2006/relationships/image" Target="../media/image316.wmf" /><Relationship Id="rId2" Type="http://schemas.openxmlformats.org/officeDocument/2006/relationships/slideLayout" Target="../slideLayouts/slideLayout2.xml" /><Relationship Id="rId1" Type="http://schemas.openxmlformats.org/officeDocument/2006/relationships/vmlDrawing" Target="../drawings/vmlDrawing72.vml" /><Relationship Id="rId6" Type="http://schemas.openxmlformats.org/officeDocument/2006/relationships/oleObject" Target="../embeddings/oleObject295.bin" /><Relationship Id="rId5" Type="http://schemas.openxmlformats.org/officeDocument/2006/relationships/image" Target="../media/image315.wmf" /><Relationship Id="rId4" Type="http://schemas.openxmlformats.org/officeDocument/2006/relationships/oleObject" Target="../embeddings/oleObject294.bin" /></Relationships>
</file>

<file path=ppt/slides/_rels/slide108.xml.rels><?xml version="1.0" encoding="UTF-8" standalone="yes"?>
<Relationships xmlns="http://schemas.openxmlformats.org/package/2006/relationships"><Relationship Id="rId8" Type="http://schemas.openxmlformats.org/officeDocument/2006/relationships/image" Target="../media/image319.wmf" /><Relationship Id="rId13" Type="http://schemas.openxmlformats.org/officeDocument/2006/relationships/oleObject" Target="../embeddings/oleObject300.bin" /><Relationship Id="rId3" Type="http://schemas.openxmlformats.org/officeDocument/2006/relationships/image" Target="../media/image1.png" /><Relationship Id="rId7" Type="http://schemas.openxmlformats.org/officeDocument/2006/relationships/oleObject" Target="../embeddings/oleObject297.bin" /><Relationship Id="rId12" Type="http://schemas.openxmlformats.org/officeDocument/2006/relationships/image" Target="../media/image321.wmf" /><Relationship Id="rId2" Type="http://schemas.openxmlformats.org/officeDocument/2006/relationships/slideLayout" Target="../slideLayouts/slideLayout2.xml" /><Relationship Id="rId16" Type="http://schemas.openxmlformats.org/officeDocument/2006/relationships/image" Target="../media/image323.wmf" /><Relationship Id="rId1" Type="http://schemas.openxmlformats.org/officeDocument/2006/relationships/vmlDrawing" Target="../drawings/vmlDrawing73.vml" /><Relationship Id="rId6" Type="http://schemas.openxmlformats.org/officeDocument/2006/relationships/image" Target="../media/image324.jpg" /><Relationship Id="rId11" Type="http://schemas.openxmlformats.org/officeDocument/2006/relationships/oleObject" Target="../embeddings/oleObject299.bin" /><Relationship Id="rId5" Type="http://schemas.openxmlformats.org/officeDocument/2006/relationships/image" Target="../media/image318.wmf" /><Relationship Id="rId15" Type="http://schemas.openxmlformats.org/officeDocument/2006/relationships/oleObject" Target="../embeddings/oleObject301.bin" /><Relationship Id="rId10" Type="http://schemas.openxmlformats.org/officeDocument/2006/relationships/image" Target="../media/image320.wmf" /><Relationship Id="rId4" Type="http://schemas.openxmlformats.org/officeDocument/2006/relationships/oleObject" Target="../embeddings/oleObject296.bin" /><Relationship Id="rId9" Type="http://schemas.openxmlformats.org/officeDocument/2006/relationships/oleObject" Target="../embeddings/oleObject298.bin" /><Relationship Id="rId14" Type="http://schemas.openxmlformats.org/officeDocument/2006/relationships/image" Target="../media/image322.wmf" /></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304.bin" /><Relationship Id="rId13" Type="http://schemas.openxmlformats.org/officeDocument/2006/relationships/image" Target="../media/image329.wmf" /><Relationship Id="rId18" Type="http://schemas.openxmlformats.org/officeDocument/2006/relationships/image" Target="../media/image332.jpg" /><Relationship Id="rId3" Type="http://schemas.openxmlformats.org/officeDocument/2006/relationships/image" Target="../media/image1.png" /><Relationship Id="rId7" Type="http://schemas.openxmlformats.org/officeDocument/2006/relationships/image" Target="../media/image326.wmf" /><Relationship Id="rId12" Type="http://schemas.openxmlformats.org/officeDocument/2006/relationships/oleObject" Target="../embeddings/oleObject306.bin" /><Relationship Id="rId17" Type="http://schemas.openxmlformats.org/officeDocument/2006/relationships/image" Target="../media/image331.wmf" /><Relationship Id="rId2" Type="http://schemas.openxmlformats.org/officeDocument/2006/relationships/slideLayout" Target="../slideLayouts/slideLayout2.xml" /><Relationship Id="rId16" Type="http://schemas.openxmlformats.org/officeDocument/2006/relationships/oleObject" Target="../embeddings/oleObject308.bin" /><Relationship Id="rId1" Type="http://schemas.openxmlformats.org/officeDocument/2006/relationships/vmlDrawing" Target="../drawings/vmlDrawing74.vml" /><Relationship Id="rId6" Type="http://schemas.openxmlformats.org/officeDocument/2006/relationships/oleObject" Target="../embeddings/oleObject303.bin" /><Relationship Id="rId11" Type="http://schemas.openxmlformats.org/officeDocument/2006/relationships/image" Target="../media/image328.wmf" /><Relationship Id="rId5" Type="http://schemas.openxmlformats.org/officeDocument/2006/relationships/image" Target="../media/image325.wmf" /><Relationship Id="rId15" Type="http://schemas.openxmlformats.org/officeDocument/2006/relationships/image" Target="../media/image330.wmf" /><Relationship Id="rId10" Type="http://schemas.openxmlformats.org/officeDocument/2006/relationships/oleObject" Target="../embeddings/oleObject305.bin" /><Relationship Id="rId4" Type="http://schemas.openxmlformats.org/officeDocument/2006/relationships/oleObject" Target="../embeddings/oleObject302.bin" /><Relationship Id="rId9" Type="http://schemas.openxmlformats.org/officeDocument/2006/relationships/image" Target="../media/image327.wmf" /><Relationship Id="rId14" Type="http://schemas.openxmlformats.org/officeDocument/2006/relationships/oleObject" Target="../embeddings/oleObject307.bin" /></Relationships>
</file>

<file path=ppt/slides/_rels/slide1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notesSlide" Target="../notesSlides/notesSlide3.xml" /><Relationship Id="rId7" Type="http://schemas.openxmlformats.org/officeDocument/2006/relationships/image" Target="../media/image4.wmf" /><Relationship Id="rId2" Type="http://schemas.openxmlformats.org/officeDocument/2006/relationships/slideLayout" Target="../slideLayouts/slideLayout2.xml" /><Relationship Id="rId1" Type="http://schemas.openxmlformats.org/officeDocument/2006/relationships/vmlDrawing" Target="../drawings/vmlDrawing1.vml" /><Relationship Id="rId6" Type="http://schemas.openxmlformats.org/officeDocument/2006/relationships/oleObject" Target="../embeddings/oleObject1.bin" /><Relationship Id="rId5" Type="http://schemas.openxmlformats.org/officeDocument/2006/relationships/image" Target="../media/image1.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311.bin" /><Relationship Id="rId13" Type="http://schemas.openxmlformats.org/officeDocument/2006/relationships/image" Target="../media/image337.wmf" /><Relationship Id="rId3" Type="http://schemas.openxmlformats.org/officeDocument/2006/relationships/image" Target="../media/image1.png" /><Relationship Id="rId7" Type="http://schemas.openxmlformats.org/officeDocument/2006/relationships/image" Target="../media/image334.wmf" /><Relationship Id="rId12" Type="http://schemas.openxmlformats.org/officeDocument/2006/relationships/oleObject" Target="../embeddings/oleObject313.bin" /><Relationship Id="rId2" Type="http://schemas.openxmlformats.org/officeDocument/2006/relationships/slideLayout" Target="../slideLayouts/slideLayout2.xml" /><Relationship Id="rId1" Type="http://schemas.openxmlformats.org/officeDocument/2006/relationships/vmlDrawing" Target="../drawings/vmlDrawing75.vml" /><Relationship Id="rId6" Type="http://schemas.openxmlformats.org/officeDocument/2006/relationships/oleObject" Target="../embeddings/oleObject310.bin" /><Relationship Id="rId11" Type="http://schemas.openxmlformats.org/officeDocument/2006/relationships/image" Target="../media/image336.wmf" /><Relationship Id="rId5" Type="http://schemas.openxmlformats.org/officeDocument/2006/relationships/image" Target="../media/image333.wmf" /><Relationship Id="rId10" Type="http://schemas.openxmlformats.org/officeDocument/2006/relationships/oleObject" Target="../embeddings/oleObject312.bin" /><Relationship Id="rId4" Type="http://schemas.openxmlformats.org/officeDocument/2006/relationships/oleObject" Target="../embeddings/oleObject309.bin" /><Relationship Id="rId9" Type="http://schemas.openxmlformats.org/officeDocument/2006/relationships/image" Target="../media/image335.wmf" /><Relationship Id="rId14" Type="http://schemas.openxmlformats.org/officeDocument/2006/relationships/image" Target="../media/image324.jpg" /></Relationships>
</file>

<file path=ppt/slides/_rels/slide111.xml.rels><?xml version="1.0" encoding="UTF-8" standalone="yes"?>
<Relationships xmlns="http://schemas.openxmlformats.org/package/2006/relationships"><Relationship Id="rId8" Type="http://schemas.openxmlformats.org/officeDocument/2006/relationships/image" Target="../media/image340.wmf" /><Relationship Id="rId13" Type="http://schemas.openxmlformats.org/officeDocument/2006/relationships/image" Target="../media/image1.png" /><Relationship Id="rId3" Type="http://schemas.openxmlformats.org/officeDocument/2006/relationships/oleObject" Target="../embeddings/oleObject314.bin" /><Relationship Id="rId7" Type="http://schemas.openxmlformats.org/officeDocument/2006/relationships/oleObject" Target="../embeddings/oleObject316.bin" /><Relationship Id="rId12" Type="http://schemas.openxmlformats.org/officeDocument/2006/relationships/image" Target="../media/image342.wmf" /><Relationship Id="rId2" Type="http://schemas.openxmlformats.org/officeDocument/2006/relationships/slideLayout" Target="../slideLayouts/slideLayout7.xml" /><Relationship Id="rId1" Type="http://schemas.openxmlformats.org/officeDocument/2006/relationships/vmlDrawing" Target="../drawings/vmlDrawing76.vml" /><Relationship Id="rId6" Type="http://schemas.openxmlformats.org/officeDocument/2006/relationships/image" Target="../media/image339.wmf" /><Relationship Id="rId11" Type="http://schemas.openxmlformats.org/officeDocument/2006/relationships/oleObject" Target="../embeddings/oleObject318.bin" /><Relationship Id="rId5" Type="http://schemas.openxmlformats.org/officeDocument/2006/relationships/oleObject" Target="../embeddings/oleObject315.bin" /><Relationship Id="rId10" Type="http://schemas.openxmlformats.org/officeDocument/2006/relationships/image" Target="../media/image341.wmf" /><Relationship Id="rId4" Type="http://schemas.openxmlformats.org/officeDocument/2006/relationships/image" Target="../media/image338.wmf" /><Relationship Id="rId9" Type="http://schemas.openxmlformats.org/officeDocument/2006/relationships/oleObject" Target="../embeddings/oleObject317.bin" /></Relationships>
</file>

<file path=ppt/slides/_rels/slide112.xml.rels><?xml version="1.0" encoding="UTF-8" standalone="yes"?>
<Relationships xmlns="http://schemas.openxmlformats.org/package/2006/relationships"><Relationship Id="rId8" Type="http://schemas.openxmlformats.org/officeDocument/2006/relationships/image" Target="../media/image344.wmf" /><Relationship Id="rId3" Type="http://schemas.openxmlformats.org/officeDocument/2006/relationships/image" Target="../media/image1.png" /><Relationship Id="rId7" Type="http://schemas.openxmlformats.org/officeDocument/2006/relationships/oleObject" Target="../embeddings/oleObject320.bin" /><Relationship Id="rId2" Type="http://schemas.openxmlformats.org/officeDocument/2006/relationships/slideLayout" Target="../slideLayouts/slideLayout7.xml" /><Relationship Id="rId1" Type="http://schemas.openxmlformats.org/officeDocument/2006/relationships/vmlDrawing" Target="../drawings/vmlDrawing77.vml" /><Relationship Id="rId6" Type="http://schemas.openxmlformats.org/officeDocument/2006/relationships/image" Target="../media/image343.wmf" /><Relationship Id="rId5" Type="http://schemas.openxmlformats.org/officeDocument/2006/relationships/oleObject" Target="../embeddings/oleObject319.bin" /><Relationship Id="rId4" Type="http://schemas.openxmlformats.org/officeDocument/2006/relationships/image" Target="../media/image366.png" /></Relationships>
</file>

<file path=ppt/slides/_rels/slide1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NDYVmthtWeQ&amp;t=487s" TargetMode="External" /><Relationship Id="rId7" Type="http://schemas.openxmlformats.org/officeDocument/2006/relationships/hyperlink" Target="https://www.youtube.com/watch?v=iUzfsUOl3-A" TargetMode="Externa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hyperlink" Target="https://www.youtube.com/watch?v=R_aqSL-q6_8" TargetMode="External" /><Relationship Id="rId5" Type="http://schemas.openxmlformats.org/officeDocument/2006/relationships/hyperlink" Target="https://www.youtube.com/watch?v=HQM7XMd5QQo" TargetMode="External" /><Relationship Id="rId4" Type="http://schemas.openxmlformats.org/officeDocument/2006/relationships/hyperlink" Target="https://www.youtube.com/watch?v=Ej789u59JwM&amp;t=263s" TargetMode="External" /></Relationships>
</file>

<file path=ppt/slides/_rels/slide1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345.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3" Type="http://schemas.openxmlformats.org/officeDocument/2006/relationships/image" Target="../media/image346.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3" Type="http://schemas.openxmlformats.org/officeDocument/2006/relationships/image" Target="../media/image347.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3" Type="http://schemas.openxmlformats.org/officeDocument/2006/relationships/image" Target="../media/image370.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8" Type="http://schemas.openxmlformats.org/officeDocument/2006/relationships/image" Target="../media/image8.wmf" /><Relationship Id="rId3" Type="http://schemas.openxmlformats.org/officeDocument/2006/relationships/oleObject" Target="../embeddings/oleObject2.bin" /><Relationship Id="rId7" Type="http://schemas.openxmlformats.org/officeDocument/2006/relationships/oleObject" Target="../embeddings/oleObject3.bin" /><Relationship Id="rId2" Type="http://schemas.openxmlformats.org/officeDocument/2006/relationships/slideLayout" Target="../slideLayouts/slideLayout7.xml" /><Relationship Id="rId1" Type="http://schemas.openxmlformats.org/officeDocument/2006/relationships/vmlDrawing" Target="../drawings/vmlDrawing2.vml" /><Relationship Id="rId6" Type="http://schemas.openxmlformats.org/officeDocument/2006/relationships/image" Target="../media/image9.png" /><Relationship Id="rId5" Type="http://schemas.openxmlformats.org/officeDocument/2006/relationships/image" Target="../media/image1.png" /><Relationship Id="rId4" Type="http://schemas.openxmlformats.org/officeDocument/2006/relationships/image" Target="../media/image7.wmf" /><Relationship Id="rId9" Type="http://schemas.openxmlformats.org/officeDocument/2006/relationships/image" Target="../media/image10.png" /></Relationships>
</file>

<file path=ppt/slides/_rels/slide120.xml.rels><?xml version="1.0" encoding="UTF-8" standalone="yes"?>
<Relationships xmlns="http://schemas.openxmlformats.org/package/2006/relationships"><Relationship Id="rId3" Type="http://schemas.openxmlformats.org/officeDocument/2006/relationships/image" Target="../media/image371.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21.xml.rels><?xml version="1.0" encoding="UTF-8" standalone="yes"?>
<Relationships xmlns="http://schemas.openxmlformats.org/package/2006/relationships"><Relationship Id="rId3" Type="http://schemas.openxmlformats.org/officeDocument/2006/relationships/image" Target="../media/image37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22.xml.rels><?xml version="1.0" encoding="UTF-8" standalone="yes"?>
<Relationships xmlns="http://schemas.openxmlformats.org/package/2006/relationships"><Relationship Id="rId3" Type="http://schemas.openxmlformats.org/officeDocument/2006/relationships/image" Target="../media/image348.png"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351.png" /><Relationship Id="rId5" Type="http://schemas.openxmlformats.org/officeDocument/2006/relationships/image" Target="../media/image350.png" /><Relationship Id="rId4" Type="http://schemas.openxmlformats.org/officeDocument/2006/relationships/image" Target="../media/image349.png" /></Relationships>
</file>

<file path=ppt/slides/_rels/slide123.xml.rels><?xml version="1.0" encoding="UTF-8" standalone="yes"?>
<Relationships xmlns="http://schemas.openxmlformats.org/package/2006/relationships"><Relationship Id="rId3" Type="http://schemas.openxmlformats.org/officeDocument/2006/relationships/image" Target="../media/image352.emf"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355.png" /><Relationship Id="rId5" Type="http://schemas.openxmlformats.org/officeDocument/2006/relationships/image" Target="../media/image354.emf" /><Relationship Id="rId4" Type="http://schemas.openxmlformats.org/officeDocument/2006/relationships/image" Target="../media/image353.png" /></Relationships>
</file>

<file path=ppt/slides/_rels/slide1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78.vml" /><Relationship Id="rId5" Type="http://schemas.openxmlformats.org/officeDocument/2006/relationships/image" Target="../media/image356.wmf" /><Relationship Id="rId4" Type="http://schemas.openxmlformats.org/officeDocument/2006/relationships/oleObject" Target="../embeddings/oleObject321.bin" /></Relationships>
</file>

<file path=ppt/slides/_rels/slide12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79.vml" /><Relationship Id="rId5" Type="http://schemas.openxmlformats.org/officeDocument/2006/relationships/image" Target="../media/image357.wmf" /><Relationship Id="rId4" Type="http://schemas.openxmlformats.org/officeDocument/2006/relationships/oleObject" Target="../embeddings/oleObject322.bin" /></Relationships>
</file>

<file path=ppt/slides/_rels/slide1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80.vml" /><Relationship Id="rId5" Type="http://schemas.openxmlformats.org/officeDocument/2006/relationships/image" Target="../media/image358.wmf" /><Relationship Id="rId4" Type="http://schemas.openxmlformats.org/officeDocument/2006/relationships/oleObject" Target="../embeddings/oleObject323.bin" /></Relationships>
</file>

<file path=ppt/slides/_rels/slide1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84.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2.wmf" /><Relationship Id="rId2" Type="http://schemas.openxmlformats.org/officeDocument/2006/relationships/slideLayout" Target="../slideLayouts/slideLayout2.xml" /><Relationship Id="rId1" Type="http://schemas.openxmlformats.org/officeDocument/2006/relationships/vmlDrawing" Target="../drawings/vmlDrawing3.vml" /><Relationship Id="rId6" Type="http://schemas.openxmlformats.org/officeDocument/2006/relationships/oleObject" Target="../embeddings/oleObject5.bin" /><Relationship Id="rId5" Type="http://schemas.openxmlformats.org/officeDocument/2006/relationships/image" Target="../media/image11.wmf" /><Relationship Id="rId4" Type="http://schemas.openxmlformats.org/officeDocument/2006/relationships/oleObject" Target="../embeddings/oleObject4.bin" /></Relationships>
</file>

<file path=ppt/slides/_rels/slide13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1.png" /><Relationship Id="rId7" Type="http://schemas.openxmlformats.org/officeDocument/2006/relationships/image" Target="../media/image14.wmf" /><Relationship Id="rId2" Type="http://schemas.openxmlformats.org/officeDocument/2006/relationships/slideLayout" Target="../slideLayouts/slideLayout2.xml" /><Relationship Id="rId1" Type="http://schemas.openxmlformats.org/officeDocument/2006/relationships/vmlDrawing" Target="../drawings/vmlDrawing4.vml" /><Relationship Id="rId6" Type="http://schemas.openxmlformats.org/officeDocument/2006/relationships/oleObject" Target="../embeddings/oleObject7.bin" /><Relationship Id="rId5" Type="http://schemas.openxmlformats.org/officeDocument/2006/relationships/image" Target="../media/image13.wmf" /><Relationship Id="rId4" Type="http://schemas.openxmlformats.org/officeDocument/2006/relationships/oleObject" Target="../embeddings/oleObject6.bin" /></Relationships>
</file>

<file path=ppt/slides/_rels/slide15.xml.rels><?xml version="1.0" encoding="UTF-8" standalone="yes"?>
<Relationships xmlns="http://schemas.openxmlformats.org/package/2006/relationships"><Relationship Id="rId8" Type="http://schemas.openxmlformats.org/officeDocument/2006/relationships/image" Target="../media/image18.png" /><Relationship Id="rId3" Type="http://schemas.openxmlformats.org/officeDocument/2006/relationships/image" Target="../media/image1.png" /><Relationship Id="rId7" Type="http://schemas.openxmlformats.org/officeDocument/2006/relationships/image" Target="../media/image17.wmf" /><Relationship Id="rId2" Type="http://schemas.openxmlformats.org/officeDocument/2006/relationships/slideLayout" Target="../slideLayouts/slideLayout2.xml" /><Relationship Id="rId1" Type="http://schemas.openxmlformats.org/officeDocument/2006/relationships/vmlDrawing" Target="../drawings/vmlDrawing5.vml" /><Relationship Id="rId6" Type="http://schemas.openxmlformats.org/officeDocument/2006/relationships/oleObject" Target="../embeddings/oleObject9.bin" /><Relationship Id="rId5" Type="http://schemas.openxmlformats.org/officeDocument/2006/relationships/image" Target="../media/image16.wmf" /><Relationship Id="rId4" Type="http://schemas.openxmlformats.org/officeDocument/2006/relationships/oleObject" Target="../embeddings/oleObject8.bin"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0.wmf" /><Relationship Id="rId2" Type="http://schemas.openxmlformats.org/officeDocument/2006/relationships/slideLayout" Target="../slideLayouts/slideLayout7.xml" /><Relationship Id="rId1" Type="http://schemas.openxmlformats.org/officeDocument/2006/relationships/vmlDrawing" Target="../drawings/vmlDrawing6.vml" /><Relationship Id="rId6" Type="http://schemas.openxmlformats.org/officeDocument/2006/relationships/oleObject" Target="../embeddings/oleObject11.bin" /><Relationship Id="rId5" Type="http://schemas.openxmlformats.org/officeDocument/2006/relationships/image" Target="../media/image19.wmf" /><Relationship Id="rId4" Type="http://schemas.openxmlformats.org/officeDocument/2006/relationships/oleObject" Target="../embeddings/oleObject10.bin" /></Relationships>
</file>

<file path=ppt/slides/_rels/slide17.xml.rels><?xml version="1.0" encoding="UTF-8" standalone="yes"?>
<Relationships xmlns="http://schemas.openxmlformats.org/package/2006/relationships"><Relationship Id="rId8" Type="http://schemas.openxmlformats.org/officeDocument/2006/relationships/image" Target="../media/image23.wmf" /><Relationship Id="rId13" Type="http://schemas.openxmlformats.org/officeDocument/2006/relationships/oleObject" Target="../embeddings/oleObject17.bin" /><Relationship Id="rId3" Type="http://schemas.openxmlformats.org/officeDocument/2006/relationships/oleObject" Target="../embeddings/oleObject12.bin" /><Relationship Id="rId7" Type="http://schemas.openxmlformats.org/officeDocument/2006/relationships/oleObject" Target="../embeddings/oleObject14.bin" /><Relationship Id="rId12" Type="http://schemas.openxmlformats.org/officeDocument/2006/relationships/image" Target="../media/image25.wmf" /><Relationship Id="rId2" Type="http://schemas.openxmlformats.org/officeDocument/2006/relationships/slideLayout" Target="../slideLayouts/slideLayout7.xml" /><Relationship Id="rId1" Type="http://schemas.openxmlformats.org/officeDocument/2006/relationships/vmlDrawing" Target="../drawings/vmlDrawing7.vml" /><Relationship Id="rId6" Type="http://schemas.openxmlformats.org/officeDocument/2006/relationships/image" Target="../media/image22.wmf" /><Relationship Id="rId11" Type="http://schemas.openxmlformats.org/officeDocument/2006/relationships/oleObject" Target="../embeddings/oleObject16.bin" /><Relationship Id="rId5" Type="http://schemas.openxmlformats.org/officeDocument/2006/relationships/oleObject" Target="../embeddings/oleObject13.bin" /><Relationship Id="rId15" Type="http://schemas.openxmlformats.org/officeDocument/2006/relationships/image" Target="../media/image1.png" /><Relationship Id="rId10" Type="http://schemas.openxmlformats.org/officeDocument/2006/relationships/image" Target="../media/image24.wmf" /><Relationship Id="rId4" Type="http://schemas.openxmlformats.org/officeDocument/2006/relationships/image" Target="../media/image21.wmf" /><Relationship Id="rId9" Type="http://schemas.openxmlformats.org/officeDocument/2006/relationships/oleObject" Target="../embeddings/oleObject15.bin" /><Relationship Id="rId14" Type="http://schemas.openxmlformats.org/officeDocument/2006/relationships/image" Target="../media/image26.wmf" /></Relationships>
</file>

<file path=ppt/slides/_rels/slide18.xml.rels><?xml version="1.0" encoding="UTF-8" standalone="yes"?>
<Relationships xmlns="http://schemas.openxmlformats.org/package/2006/relationships"><Relationship Id="rId8" Type="http://schemas.openxmlformats.org/officeDocument/2006/relationships/image" Target="../media/image29.wmf" /><Relationship Id="rId13" Type="http://schemas.openxmlformats.org/officeDocument/2006/relationships/oleObject" Target="../embeddings/oleObject23.bin" /><Relationship Id="rId3" Type="http://schemas.openxmlformats.org/officeDocument/2006/relationships/oleObject" Target="../embeddings/oleObject18.bin" /><Relationship Id="rId7" Type="http://schemas.openxmlformats.org/officeDocument/2006/relationships/oleObject" Target="../embeddings/oleObject20.bin" /><Relationship Id="rId12" Type="http://schemas.openxmlformats.org/officeDocument/2006/relationships/image" Target="../media/image31.wmf" /><Relationship Id="rId2" Type="http://schemas.openxmlformats.org/officeDocument/2006/relationships/slideLayout" Target="../slideLayouts/slideLayout7.xml" /><Relationship Id="rId1" Type="http://schemas.openxmlformats.org/officeDocument/2006/relationships/vmlDrawing" Target="../drawings/vmlDrawing8.vml" /><Relationship Id="rId6" Type="http://schemas.openxmlformats.org/officeDocument/2006/relationships/image" Target="../media/image28.wmf" /><Relationship Id="rId11" Type="http://schemas.openxmlformats.org/officeDocument/2006/relationships/oleObject" Target="../embeddings/oleObject22.bin" /><Relationship Id="rId5" Type="http://schemas.openxmlformats.org/officeDocument/2006/relationships/oleObject" Target="../embeddings/oleObject19.bin" /><Relationship Id="rId15" Type="http://schemas.openxmlformats.org/officeDocument/2006/relationships/image" Target="../media/image1.png" /><Relationship Id="rId10" Type="http://schemas.openxmlformats.org/officeDocument/2006/relationships/image" Target="../media/image30.wmf" /><Relationship Id="rId4" Type="http://schemas.openxmlformats.org/officeDocument/2006/relationships/image" Target="../media/image27.wmf" /><Relationship Id="rId9" Type="http://schemas.openxmlformats.org/officeDocument/2006/relationships/oleObject" Target="../embeddings/oleObject21.bin" /><Relationship Id="rId14" Type="http://schemas.openxmlformats.org/officeDocument/2006/relationships/image" Target="../media/image32.wmf" /></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6.bin" /><Relationship Id="rId13" Type="http://schemas.openxmlformats.org/officeDocument/2006/relationships/image" Target="../media/image37.wmf" /><Relationship Id="rId3" Type="http://schemas.openxmlformats.org/officeDocument/2006/relationships/slideLayout" Target="../slideLayouts/slideLayout7.xml" /><Relationship Id="rId7" Type="http://schemas.openxmlformats.org/officeDocument/2006/relationships/image" Target="../media/image34.wmf" /><Relationship Id="rId12" Type="http://schemas.openxmlformats.org/officeDocument/2006/relationships/oleObject" Target="../embeddings/oleObject28.bin" /><Relationship Id="rId2" Type="http://schemas.openxmlformats.org/officeDocument/2006/relationships/vmlDrawing" Target="../drawings/vmlDrawing9.vml" /><Relationship Id="rId16" Type="http://schemas.openxmlformats.org/officeDocument/2006/relationships/image" Target="../media/image1.png" /><Relationship Id="rId1" Type="http://schemas.openxmlformats.org/officeDocument/2006/relationships/themeOverride" Target="../theme/themeOverride1.xml" /><Relationship Id="rId6" Type="http://schemas.openxmlformats.org/officeDocument/2006/relationships/oleObject" Target="../embeddings/oleObject25.bin" /><Relationship Id="rId11" Type="http://schemas.openxmlformats.org/officeDocument/2006/relationships/image" Target="../media/image36.wmf" /><Relationship Id="rId5" Type="http://schemas.openxmlformats.org/officeDocument/2006/relationships/image" Target="../media/image33.wmf" /><Relationship Id="rId15" Type="http://schemas.openxmlformats.org/officeDocument/2006/relationships/image" Target="../media/image38.wmf" /><Relationship Id="rId10" Type="http://schemas.openxmlformats.org/officeDocument/2006/relationships/oleObject" Target="../embeddings/oleObject27.bin" /><Relationship Id="rId4" Type="http://schemas.openxmlformats.org/officeDocument/2006/relationships/oleObject" Target="../embeddings/oleObject24.bin" /><Relationship Id="rId9" Type="http://schemas.openxmlformats.org/officeDocument/2006/relationships/image" Target="../media/image35.wmf" /><Relationship Id="rId14" Type="http://schemas.openxmlformats.org/officeDocument/2006/relationships/oleObject" Target="../embeddings/oleObject29.bin"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8" Type="http://schemas.openxmlformats.org/officeDocument/2006/relationships/image" Target="../media/image41.wmf" /><Relationship Id="rId13" Type="http://schemas.openxmlformats.org/officeDocument/2006/relationships/image" Target="../media/image43.wmf" /><Relationship Id="rId3" Type="http://schemas.openxmlformats.org/officeDocument/2006/relationships/oleObject" Target="../embeddings/oleObject30.bin" /><Relationship Id="rId7" Type="http://schemas.openxmlformats.org/officeDocument/2006/relationships/oleObject" Target="../embeddings/oleObject32.bin" /><Relationship Id="rId12" Type="http://schemas.openxmlformats.org/officeDocument/2006/relationships/oleObject" Target="../embeddings/oleObject34.bin" /><Relationship Id="rId2" Type="http://schemas.openxmlformats.org/officeDocument/2006/relationships/slideLayout" Target="../slideLayouts/slideLayout7.xml" /><Relationship Id="rId1" Type="http://schemas.openxmlformats.org/officeDocument/2006/relationships/vmlDrawing" Target="../drawings/vmlDrawing10.vml" /><Relationship Id="rId6" Type="http://schemas.openxmlformats.org/officeDocument/2006/relationships/image" Target="../media/image40.wmf" /><Relationship Id="rId11" Type="http://schemas.openxmlformats.org/officeDocument/2006/relationships/image" Target="../media/image42.wmf" /><Relationship Id="rId5" Type="http://schemas.openxmlformats.org/officeDocument/2006/relationships/oleObject" Target="../embeddings/oleObject31.bin" /><Relationship Id="rId10" Type="http://schemas.openxmlformats.org/officeDocument/2006/relationships/oleObject" Target="../embeddings/oleObject33.bin" /><Relationship Id="rId4" Type="http://schemas.openxmlformats.org/officeDocument/2006/relationships/image" Target="../media/image39.wmf" /><Relationship Id="rId9" Type="http://schemas.openxmlformats.org/officeDocument/2006/relationships/image" Target="../media/image44.png" /><Relationship Id="rId14" Type="http://schemas.openxmlformats.org/officeDocument/2006/relationships/image" Target="../media/image1.png" /></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7.bin" /><Relationship Id="rId3" Type="http://schemas.openxmlformats.org/officeDocument/2006/relationships/slideLayout" Target="../slideLayouts/slideLayout7.xml" /><Relationship Id="rId7" Type="http://schemas.openxmlformats.org/officeDocument/2006/relationships/image" Target="../media/image43.wmf" /><Relationship Id="rId12" Type="http://schemas.openxmlformats.org/officeDocument/2006/relationships/image" Target="../media/image1.png" /><Relationship Id="rId2" Type="http://schemas.openxmlformats.org/officeDocument/2006/relationships/vmlDrawing" Target="../drawings/vmlDrawing11.vml" /><Relationship Id="rId1" Type="http://schemas.openxmlformats.org/officeDocument/2006/relationships/themeOverride" Target="../theme/themeOverride2.xml" /><Relationship Id="rId6" Type="http://schemas.openxmlformats.org/officeDocument/2006/relationships/oleObject" Target="../embeddings/oleObject36.bin" /><Relationship Id="rId11" Type="http://schemas.openxmlformats.org/officeDocument/2006/relationships/image" Target="../media/image47.wmf" /><Relationship Id="rId5" Type="http://schemas.openxmlformats.org/officeDocument/2006/relationships/image" Target="../media/image45.wmf" /><Relationship Id="rId10" Type="http://schemas.openxmlformats.org/officeDocument/2006/relationships/oleObject" Target="../embeddings/oleObject38.bin" /><Relationship Id="rId4" Type="http://schemas.openxmlformats.org/officeDocument/2006/relationships/oleObject" Target="../embeddings/oleObject35.bin" /><Relationship Id="rId9" Type="http://schemas.openxmlformats.org/officeDocument/2006/relationships/image" Target="../media/image46.wmf" /></Relationships>
</file>

<file path=ppt/slides/_rels/slide22.xml.rels><?xml version="1.0" encoding="UTF-8" standalone="yes"?>
<Relationships xmlns="http://schemas.openxmlformats.org/package/2006/relationships"><Relationship Id="rId8" Type="http://schemas.openxmlformats.org/officeDocument/2006/relationships/image" Target="../media/image49.wmf" /><Relationship Id="rId13" Type="http://schemas.openxmlformats.org/officeDocument/2006/relationships/oleObject" Target="../embeddings/oleObject43.bin" /><Relationship Id="rId18" Type="http://schemas.openxmlformats.org/officeDocument/2006/relationships/image" Target="../media/image54.wmf" /><Relationship Id="rId3" Type="http://schemas.openxmlformats.org/officeDocument/2006/relationships/image" Target="../media/image1.png" /><Relationship Id="rId7" Type="http://schemas.openxmlformats.org/officeDocument/2006/relationships/oleObject" Target="../embeddings/oleObject40.bin" /><Relationship Id="rId12" Type="http://schemas.openxmlformats.org/officeDocument/2006/relationships/image" Target="../media/image51.wmf" /><Relationship Id="rId17" Type="http://schemas.openxmlformats.org/officeDocument/2006/relationships/oleObject" Target="../embeddings/oleObject45.bin" /><Relationship Id="rId2" Type="http://schemas.openxmlformats.org/officeDocument/2006/relationships/slideLayout" Target="../slideLayouts/slideLayout7.xml" /><Relationship Id="rId16" Type="http://schemas.openxmlformats.org/officeDocument/2006/relationships/image" Target="../media/image53.wmf" /><Relationship Id="rId20" Type="http://schemas.openxmlformats.org/officeDocument/2006/relationships/image" Target="../media/image55.wmf" /><Relationship Id="rId1" Type="http://schemas.openxmlformats.org/officeDocument/2006/relationships/vmlDrawing" Target="../drawings/vmlDrawing12.vml" /><Relationship Id="rId6" Type="http://schemas.openxmlformats.org/officeDocument/2006/relationships/image" Target="../media/image48.wmf" /><Relationship Id="rId11" Type="http://schemas.openxmlformats.org/officeDocument/2006/relationships/oleObject" Target="../embeddings/oleObject42.bin" /><Relationship Id="rId5" Type="http://schemas.openxmlformats.org/officeDocument/2006/relationships/oleObject" Target="../embeddings/oleObject39.bin" /><Relationship Id="rId15" Type="http://schemas.openxmlformats.org/officeDocument/2006/relationships/oleObject" Target="../embeddings/oleObject44.bin" /><Relationship Id="rId10" Type="http://schemas.openxmlformats.org/officeDocument/2006/relationships/image" Target="../media/image50.wmf" /><Relationship Id="rId19" Type="http://schemas.openxmlformats.org/officeDocument/2006/relationships/oleObject" Target="../embeddings/oleObject46.bin" /><Relationship Id="rId4" Type="http://schemas.openxmlformats.org/officeDocument/2006/relationships/image" Target="../media/image58.png" /><Relationship Id="rId9" Type="http://schemas.openxmlformats.org/officeDocument/2006/relationships/oleObject" Target="../embeddings/oleObject41.bin" /><Relationship Id="rId14" Type="http://schemas.openxmlformats.org/officeDocument/2006/relationships/image" Target="../media/image52.wmf" /></Relationships>
</file>

<file path=ppt/slides/_rels/slide23.xml.rels><?xml version="1.0" encoding="UTF-8" standalone="yes"?>
<Relationships xmlns="http://schemas.openxmlformats.org/package/2006/relationships"><Relationship Id="rId8" Type="http://schemas.openxmlformats.org/officeDocument/2006/relationships/image" Target="../media/image62.png" /><Relationship Id="rId3" Type="http://schemas.openxmlformats.org/officeDocument/2006/relationships/image" Target="../media/image1.png" /><Relationship Id="rId7" Type="http://schemas.openxmlformats.org/officeDocument/2006/relationships/image" Target="../media/image56.wmf" /><Relationship Id="rId2" Type="http://schemas.openxmlformats.org/officeDocument/2006/relationships/slideLayout" Target="../slideLayouts/slideLayout7.xml" /><Relationship Id="rId1" Type="http://schemas.openxmlformats.org/officeDocument/2006/relationships/vmlDrawing" Target="../drawings/vmlDrawing13.vml" /><Relationship Id="rId6" Type="http://schemas.openxmlformats.org/officeDocument/2006/relationships/oleObject" Target="../embeddings/oleObject47.bin" /><Relationship Id="rId5" Type="http://schemas.openxmlformats.org/officeDocument/2006/relationships/image" Target="../media/image61.png" /><Relationship Id="rId10" Type="http://schemas.openxmlformats.org/officeDocument/2006/relationships/image" Target="../media/image64.png" /><Relationship Id="rId4" Type="http://schemas.openxmlformats.org/officeDocument/2006/relationships/image" Target="../media/image60.png" /><Relationship Id="rId9" Type="http://schemas.openxmlformats.org/officeDocument/2006/relationships/image" Target="../media/image63.png" /></Relationships>
</file>

<file path=ppt/slides/_rels/slide24.xml.rels><?xml version="1.0" encoding="UTF-8" standalone="yes"?>
<Relationships xmlns="http://schemas.openxmlformats.org/package/2006/relationships"><Relationship Id="rId8" Type="http://schemas.openxmlformats.org/officeDocument/2006/relationships/image" Target="../media/image68.png" /><Relationship Id="rId3" Type="http://schemas.openxmlformats.org/officeDocument/2006/relationships/image" Target="../media/image1.png" /><Relationship Id="rId7" Type="http://schemas.openxmlformats.org/officeDocument/2006/relationships/image" Target="../media/image67.png" /><Relationship Id="rId2" Type="http://schemas.openxmlformats.org/officeDocument/2006/relationships/slideLayout" Target="../slideLayouts/slideLayout7.xml" /><Relationship Id="rId1" Type="http://schemas.openxmlformats.org/officeDocument/2006/relationships/vmlDrawing" Target="../drawings/vmlDrawing14.vml" /><Relationship Id="rId6" Type="http://schemas.openxmlformats.org/officeDocument/2006/relationships/image" Target="../media/image57.wmf" /><Relationship Id="rId5" Type="http://schemas.openxmlformats.org/officeDocument/2006/relationships/oleObject" Target="../embeddings/oleObject48.bin" /><Relationship Id="rId4" Type="http://schemas.openxmlformats.org/officeDocument/2006/relationships/image" Target="../media/image66.png" /></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3BbrC9JcjOU" TargetMode="External" /><Relationship Id="rId2" Type="http://schemas.openxmlformats.org/officeDocument/2006/relationships/image" Target="../media/image1.png" /><Relationship Id="rId1" Type="http://schemas.openxmlformats.org/officeDocument/2006/relationships/slideLayout" Target="../slideLayouts/slideLayout2.xml" /><Relationship Id="rId5" Type="http://schemas.openxmlformats.org/officeDocument/2006/relationships/hyperlink" Target="https://www.youtube.com/watch?v=VvKAuFBJLs0" TargetMode="External" /><Relationship Id="rId4" Type="http://schemas.openxmlformats.org/officeDocument/2006/relationships/hyperlink" Target="https://www.youtube.com/watch?v=-DduB46CoZY" TargetMode="External" /></Relationships>
</file>

<file path=ppt/slides/_rels/slide2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15.vml" /><Relationship Id="rId5" Type="http://schemas.openxmlformats.org/officeDocument/2006/relationships/image" Target="../media/image58.wmf" /><Relationship Id="rId4" Type="http://schemas.openxmlformats.org/officeDocument/2006/relationships/oleObject" Target="../embeddings/oleObject49.bin" /></Relationships>
</file>

<file path=ppt/slides/_rels/slide2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8" Type="http://schemas.openxmlformats.org/officeDocument/2006/relationships/image" Target="../media/image1.png" /><Relationship Id="rId3" Type="http://schemas.openxmlformats.org/officeDocument/2006/relationships/oleObject" Target="../embeddings/oleObject50.bin" /><Relationship Id="rId7" Type="http://schemas.openxmlformats.org/officeDocument/2006/relationships/image" Target="../media/image60.wmf" /><Relationship Id="rId2" Type="http://schemas.openxmlformats.org/officeDocument/2006/relationships/slideLayout" Target="../slideLayouts/slideLayout7.xml" /><Relationship Id="rId1" Type="http://schemas.openxmlformats.org/officeDocument/2006/relationships/vmlDrawing" Target="../drawings/vmlDrawing16.vml" /><Relationship Id="rId6" Type="http://schemas.openxmlformats.org/officeDocument/2006/relationships/oleObject" Target="../embeddings/oleObject51.bin" /><Relationship Id="rId11" Type="http://schemas.openxmlformats.org/officeDocument/2006/relationships/image" Target="../media/image61.wmf" /><Relationship Id="rId5" Type="http://schemas.openxmlformats.org/officeDocument/2006/relationships/image" Target="../media/image65.png" /><Relationship Id="rId10" Type="http://schemas.openxmlformats.org/officeDocument/2006/relationships/oleObject" Target="../embeddings/oleObject52.bin" /><Relationship Id="rId4" Type="http://schemas.openxmlformats.org/officeDocument/2006/relationships/image" Target="../media/image59.wmf" /><Relationship Id="rId9" Type="http://schemas.openxmlformats.org/officeDocument/2006/relationships/image" Target="../media/image69.png" /></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5.bin" /><Relationship Id="rId3" Type="http://schemas.openxmlformats.org/officeDocument/2006/relationships/oleObject" Target="../embeddings/oleObject53.bin" /><Relationship Id="rId7" Type="http://schemas.openxmlformats.org/officeDocument/2006/relationships/image" Target="../media/image71.wmf" /><Relationship Id="rId12" Type="http://schemas.openxmlformats.org/officeDocument/2006/relationships/image" Target="../media/image74.png" /><Relationship Id="rId2" Type="http://schemas.openxmlformats.org/officeDocument/2006/relationships/slideLayout" Target="../slideLayouts/slideLayout7.xml" /><Relationship Id="rId1" Type="http://schemas.openxmlformats.org/officeDocument/2006/relationships/vmlDrawing" Target="../drawings/vmlDrawing17.vml" /><Relationship Id="rId6" Type="http://schemas.openxmlformats.org/officeDocument/2006/relationships/oleObject" Target="../embeddings/oleObject54.bin" /><Relationship Id="rId11" Type="http://schemas.openxmlformats.org/officeDocument/2006/relationships/image" Target="../media/image73.wmf" /><Relationship Id="rId5" Type="http://schemas.openxmlformats.org/officeDocument/2006/relationships/image" Target="../media/image1.png" /><Relationship Id="rId10" Type="http://schemas.openxmlformats.org/officeDocument/2006/relationships/oleObject" Target="../embeddings/oleObject56.bin" /><Relationship Id="rId4" Type="http://schemas.openxmlformats.org/officeDocument/2006/relationships/image" Target="../media/image70.wmf" /><Relationship Id="rId9" Type="http://schemas.openxmlformats.org/officeDocument/2006/relationships/image" Target="../media/image72.wmf" /></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9.bin" /><Relationship Id="rId13" Type="http://schemas.openxmlformats.org/officeDocument/2006/relationships/image" Target="../media/image79.wmf" /><Relationship Id="rId3" Type="http://schemas.openxmlformats.org/officeDocument/2006/relationships/image" Target="../media/image1.png" /><Relationship Id="rId7" Type="http://schemas.openxmlformats.org/officeDocument/2006/relationships/image" Target="../media/image76.wmf" /><Relationship Id="rId12" Type="http://schemas.openxmlformats.org/officeDocument/2006/relationships/oleObject" Target="../embeddings/oleObject61.bin" /><Relationship Id="rId2" Type="http://schemas.openxmlformats.org/officeDocument/2006/relationships/slideLayout" Target="../slideLayouts/slideLayout7.xml" /><Relationship Id="rId1" Type="http://schemas.openxmlformats.org/officeDocument/2006/relationships/vmlDrawing" Target="../drawings/vmlDrawing18.vml" /><Relationship Id="rId6" Type="http://schemas.openxmlformats.org/officeDocument/2006/relationships/oleObject" Target="../embeddings/oleObject58.bin" /><Relationship Id="rId11" Type="http://schemas.openxmlformats.org/officeDocument/2006/relationships/image" Target="../media/image78.wmf" /><Relationship Id="rId5" Type="http://schemas.openxmlformats.org/officeDocument/2006/relationships/image" Target="../media/image75.wmf" /><Relationship Id="rId10" Type="http://schemas.openxmlformats.org/officeDocument/2006/relationships/oleObject" Target="../embeddings/oleObject60.bin" /><Relationship Id="rId4" Type="http://schemas.openxmlformats.org/officeDocument/2006/relationships/oleObject" Target="../embeddings/oleObject57.bin" /><Relationship Id="rId9" Type="http://schemas.openxmlformats.org/officeDocument/2006/relationships/image" Target="../media/image77.wmf" /></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4.bin" /><Relationship Id="rId3" Type="http://schemas.openxmlformats.org/officeDocument/2006/relationships/oleObject" Target="../embeddings/oleObject62.bin" /><Relationship Id="rId7" Type="http://schemas.openxmlformats.org/officeDocument/2006/relationships/image" Target="../media/image81.wmf" /><Relationship Id="rId12" Type="http://schemas.openxmlformats.org/officeDocument/2006/relationships/image" Target="../media/image84.png" /><Relationship Id="rId2" Type="http://schemas.openxmlformats.org/officeDocument/2006/relationships/slideLayout" Target="../slideLayouts/slideLayout7.xml" /><Relationship Id="rId1" Type="http://schemas.openxmlformats.org/officeDocument/2006/relationships/vmlDrawing" Target="../drawings/vmlDrawing19.vml" /><Relationship Id="rId6" Type="http://schemas.openxmlformats.org/officeDocument/2006/relationships/oleObject" Target="../embeddings/oleObject63.bin" /><Relationship Id="rId11" Type="http://schemas.openxmlformats.org/officeDocument/2006/relationships/image" Target="../media/image83.wmf" /><Relationship Id="rId5" Type="http://schemas.openxmlformats.org/officeDocument/2006/relationships/image" Target="../media/image1.png" /><Relationship Id="rId10" Type="http://schemas.openxmlformats.org/officeDocument/2006/relationships/oleObject" Target="../embeddings/oleObject65.bin" /><Relationship Id="rId4" Type="http://schemas.openxmlformats.org/officeDocument/2006/relationships/image" Target="../media/image80.wmf" /><Relationship Id="rId9" Type="http://schemas.openxmlformats.org/officeDocument/2006/relationships/image" Target="../media/image82.wmf" /></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8.bin" /><Relationship Id="rId3" Type="http://schemas.openxmlformats.org/officeDocument/2006/relationships/image" Target="../media/image1.png" /><Relationship Id="rId7" Type="http://schemas.openxmlformats.org/officeDocument/2006/relationships/image" Target="../media/image86.wmf" /><Relationship Id="rId2" Type="http://schemas.openxmlformats.org/officeDocument/2006/relationships/slideLayout" Target="../slideLayouts/slideLayout7.xml" /><Relationship Id="rId1" Type="http://schemas.openxmlformats.org/officeDocument/2006/relationships/vmlDrawing" Target="../drawings/vmlDrawing20.vml" /><Relationship Id="rId6" Type="http://schemas.openxmlformats.org/officeDocument/2006/relationships/oleObject" Target="../embeddings/oleObject67.bin" /><Relationship Id="rId11" Type="http://schemas.openxmlformats.org/officeDocument/2006/relationships/image" Target="../media/image88.wmf" /><Relationship Id="rId5" Type="http://schemas.openxmlformats.org/officeDocument/2006/relationships/image" Target="../media/image85.wmf" /><Relationship Id="rId10" Type="http://schemas.openxmlformats.org/officeDocument/2006/relationships/oleObject" Target="../embeddings/oleObject69.bin" /><Relationship Id="rId4" Type="http://schemas.openxmlformats.org/officeDocument/2006/relationships/oleObject" Target="../embeddings/oleObject66.bin" /><Relationship Id="rId9" Type="http://schemas.openxmlformats.org/officeDocument/2006/relationships/image" Target="../media/image87.wmf" /></Relationships>
</file>

<file path=ppt/slides/_rels/slide36.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7.png" /><Relationship Id="rId5" Type="http://schemas.openxmlformats.org/officeDocument/2006/relationships/image" Target="../media/image96.png" /><Relationship Id="rId4" Type="http://schemas.openxmlformats.org/officeDocument/2006/relationships/image" Target="../media/image95.png" /></Relationships>
</file>

<file path=ppt/slides/_rels/slide37.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100.png" /><Relationship Id="rId4" Type="http://schemas.openxmlformats.org/officeDocument/2006/relationships/image" Target="../media/image99.png" /></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4rc3w1sGoNU" TargetMode="External"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0.bin" /><Relationship Id="rId7"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21.vml" /><Relationship Id="rId6" Type="http://schemas.openxmlformats.org/officeDocument/2006/relationships/image" Target="../media/image90.wmf" /><Relationship Id="rId5" Type="http://schemas.openxmlformats.org/officeDocument/2006/relationships/oleObject" Target="../embeddings/oleObject71.bin" /><Relationship Id="rId4" Type="http://schemas.openxmlformats.org/officeDocument/2006/relationships/image" Target="../media/image89.wmf" /></Relationships>
</file>

<file path=ppt/slides/_rels/slide42.xml.rels><?xml version="1.0" encoding="UTF-8" standalone="yes"?>
<Relationships xmlns="http://schemas.openxmlformats.org/package/2006/relationships"><Relationship Id="rId8" Type="http://schemas.openxmlformats.org/officeDocument/2006/relationships/image" Target="../media/image92.wmf" /><Relationship Id="rId3" Type="http://schemas.openxmlformats.org/officeDocument/2006/relationships/image" Target="../media/image108.png" /><Relationship Id="rId7" Type="http://schemas.openxmlformats.org/officeDocument/2006/relationships/oleObject" Target="../embeddings/oleObject73.bin" /><Relationship Id="rId2" Type="http://schemas.openxmlformats.org/officeDocument/2006/relationships/slideLayout" Target="../slideLayouts/slideLayout2.xml" /><Relationship Id="rId1" Type="http://schemas.openxmlformats.org/officeDocument/2006/relationships/vmlDrawing" Target="../drawings/vmlDrawing22.vml" /><Relationship Id="rId6" Type="http://schemas.openxmlformats.org/officeDocument/2006/relationships/image" Target="../media/image1.png" /><Relationship Id="rId5" Type="http://schemas.openxmlformats.org/officeDocument/2006/relationships/image" Target="../media/image91.wmf" /><Relationship Id="rId10" Type="http://schemas.openxmlformats.org/officeDocument/2006/relationships/image" Target="../media/image93.wmf" /><Relationship Id="rId4" Type="http://schemas.openxmlformats.org/officeDocument/2006/relationships/oleObject" Target="../embeddings/oleObject72.bin" /><Relationship Id="rId9" Type="http://schemas.openxmlformats.org/officeDocument/2006/relationships/oleObject" Target="../embeddings/oleObject74.bin" /></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7.bin" /><Relationship Id="rId3" Type="http://schemas.openxmlformats.org/officeDocument/2006/relationships/image" Target="../media/image1.png" /><Relationship Id="rId7" Type="http://schemas.openxmlformats.org/officeDocument/2006/relationships/image" Target="../media/image95.wmf" /><Relationship Id="rId2" Type="http://schemas.openxmlformats.org/officeDocument/2006/relationships/slideLayout" Target="../slideLayouts/slideLayout2.xml" /><Relationship Id="rId1" Type="http://schemas.openxmlformats.org/officeDocument/2006/relationships/vmlDrawing" Target="../drawings/vmlDrawing23.vml" /><Relationship Id="rId6" Type="http://schemas.openxmlformats.org/officeDocument/2006/relationships/oleObject" Target="../embeddings/oleObject76.bin" /><Relationship Id="rId5" Type="http://schemas.openxmlformats.org/officeDocument/2006/relationships/image" Target="../media/image94.wmf" /><Relationship Id="rId4" Type="http://schemas.openxmlformats.org/officeDocument/2006/relationships/oleObject" Target="../embeddings/oleObject75.bin" /><Relationship Id="rId9" Type="http://schemas.openxmlformats.org/officeDocument/2006/relationships/image" Target="../media/image96.wmf" /></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0.bin" /><Relationship Id="rId3" Type="http://schemas.openxmlformats.org/officeDocument/2006/relationships/image" Target="../media/image1.png" /><Relationship Id="rId7" Type="http://schemas.openxmlformats.org/officeDocument/2006/relationships/image" Target="../media/image98.wmf" /><Relationship Id="rId2" Type="http://schemas.openxmlformats.org/officeDocument/2006/relationships/slideLayout" Target="../slideLayouts/slideLayout2.xml" /><Relationship Id="rId1" Type="http://schemas.openxmlformats.org/officeDocument/2006/relationships/vmlDrawing" Target="../drawings/vmlDrawing24.vml" /><Relationship Id="rId6" Type="http://schemas.openxmlformats.org/officeDocument/2006/relationships/oleObject" Target="../embeddings/oleObject79.bin" /><Relationship Id="rId5" Type="http://schemas.openxmlformats.org/officeDocument/2006/relationships/image" Target="../media/image97.wmf" /><Relationship Id="rId4" Type="http://schemas.openxmlformats.org/officeDocument/2006/relationships/oleObject" Target="../embeddings/oleObject78.bin" /><Relationship Id="rId9" Type="http://schemas.openxmlformats.org/officeDocument/2006/relationships/image" Target="../media/image99.wmf" /></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3.bin" /><Relationship Id="rId3" Type="http://schemas.openxmlformats.org/officeDocument/2006/relationships/image" Target="../media/image1.png" /><Relationship Id="rId7" Type="http://schemas.openxmlformats.org/officeDocument/2006/relationships/image" Target="../media/image101.wmf" /><Relationship Id="rId2" Type="http://schemas.openxmlformats.org/officeDocument/2006/relationships/slideLayout" Target="../slideLayouts/slideLayout7.xml" /><Relationship Id="rId1" Type="http://schemas.openxmlformats.org/officeDocument/2006/relationships/vmlDrawing" Target="../drawings/vmlDrawing25.vml" /><Relationship Id="rId6" Type="http://schemas.openxmlformats.org/officeDocument/2006/relationships/oleObject" Target="../embeddings/oleObject82.bin" /><Relationship Id="rId11" Type="http://schemas.openxmlformats.org/officeDocument/2006/relationships/image" Target="../media/image103.wmf" /><Relationship Id="rId5" Type="http://schemas.openxmlformats.org/officeDocument/2006/relationships/image" Target="../media/image100.wmf" /><Relationship Id="rId10" Type="http://schemas.openxmlformats.org/officeDocument/2006/relationships/oleObject" Target="../embeddings/oleObject84.bin" /><Relationship Id="rId4" Type="http://schemas.openxmlformats.org/officeDocument/2006/relationships/oleObject" Target="../embeddings/oleObject81.bin" /><Relationship Id="rId9" Type="http://schemas.openxmlformats.org/officeDocument/2006/relationships/image" Target="../media/image102.wmf" /></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7.bin" /><Relationship Id="rId3" Type="http://schemas.openxmlformats.org/officeDocument/2006/relationships/image" Target="../media/image1.png" /><Relationship Id="rId7" Type="http://schemas.openxmlformats.org/officeDocument/2006/relationships/image" Target="../media/image105.wmf" /><Relationship Id="rId2" Type="http://schemas.openxmlformats.org/officeDocument/2006/relationships/slideLayout" Target="../slideLayouts/slideLayout7.xml" /><Relationship Id="rId1" Type="http://schemas.openxmlformats.org/officeDocument/2006/relationships/vmlDrawing" Target="../drawings/vmlDrawing26.vml" /><Relationship Id="rId6" Type="http://schemas.openxmlformats.org/officeDocument/2006/relationships/oleObject" Target="../embeddings/oleObject86.bin" /><Relationship Id="rId11" Type="http://schemas.openxmlformats.org/officeDocument/2006/relationships/image" Target="../media/image107.wmf" /><Relationship Id="rId5" Type="http://schemas.openxmlformats.org/officeDocument/2006/relationships/image" Target="../media/image104.wmf" /><Relationship Id="rId10" Type="http://schemas.openxmlformats.org/officeDocument/2006/relationships/oleObject" Target="../embeddings/oleObject88.bin" /><Relationship Id="rId4" Type="http://schemas.openxmlformats.org/officeDocument/2006/relationships/oleObject" Target="../embeddings/oleObject85.bin" /><Relationship Id="rId9" Type="http://schemas.openxmlformats.org/officeDocument/2006/relationships/image" Target="../media/image106.wmf" /></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1.bin" /><Relationship Id="rId13" Type="http://schemas.openxmlformats.org/officeDocument/2006/relationships/image" Target="../media/image112.wmf" /><Relationship Id="rId3" Type="http://schemas.openxmlformats.org/officeDocument/2006/relationships/image" Target="../media/image1.png" /><Relationship Id="rId7" Type="http://schemas.openxmlformats.org/officeDocument/2006/relationships/image" Target="../media/image109.wmf" /><Relationship Id="rId12" Type="http://schemas.openxmlformats.org/officeDocument/2006/relationships/oleObject" Target="../embeddings/oleObject93.bin" /><Relationship Id="rId2" Type="http://schemas.openxmlformats.org/officeDocument/2006/relationships/slideLayout" Target="../slideLayouts/slideLayout7.xml" /><Relationship Id="rId1" Type="http://schemas.openxmlformats.org/officeDocument/2006/relationships/vmlDrawing" Target="../drawings/vmlDrawing27.vml" /><Relationship Id="rId6" Type="http://schemas.openxmlformats.org/officeDocument/2006/relationships/oleObject" Target="../embeddings/oleObject90.bin" /><Relationship Id="rId11" Type="http://schemas.openxmlformats.org/officeDocument/2006/relationships/image" Target="../media/image111.wmf" /><Relationship Id="rId5" Type="http://schemas.openxmlformats.org/officeDocument/2006/relationships/image" Target="../media/image108.wmf" /><Relationship Id="rId10" Type="http://schemas.openxmlformats.org/officeDocument/2006/relationships/oleObject" Target="../embeddings/oleObject92.bin" /><Relationship Id="rId4" Type="http://schemas.openxmlformats.org/officeDocument/2006/relationships/oleObject" Target="../embeddings/oleObject89.bin" /><Relationship Id="rId9" Type="http://schemas.openxmlformats.org/officeDocument/2006/relationships/image" Target="../media/image110.wmf" /></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6.bin" /><Relationship Id="rId13" Type="http://schemas.openxmlformats.org/officeDocument/2006/relationships/image" Target="../media/image117.wmf" /><Relationship Id="rId3" Type="http://schemas.openxmlformats.org/officeDocument/2006/relationships/image" Target="../media/image1.png" /><Relationship Id="rId7" Type="http://schemas.openxmlformats.org/officeDocument/2006/relationships/image" Target="../media/image114.wmf" /><Relationship Id="rId12" Type="http://schemas.openxmlformats.org/officeDocument/2006/relationships/oleObject" Target="../embeddings/oleObject98.bin" /><Relationship Id="rId17" Type="http://schemas.openxmlformats.org/officeDocument/2006/relationships/image" Target="../media/image119.wmf" /><Relationship Id="rId2" Type="http://schemas.openxmlformats.org/officeDocument/2006/relationships/slideLayout" Target="../slideLayouts/slideLayout7.xml" /><Relationship Id="rId16" Type="http://schemas.openxmlformats.org/officeDocument/2006/relationships/oleObject" Target="../embeddings/oleObject100.bin" /><Relationship Id="rId1" Type="http://schemas.openxmlformats.org/officeDocument/2006/relationships/vmlDrawing" Target="../drawings/vmlDrawing28.vml" /><Relationship Id="rId6" Type="http://schemas.openxmlformats.org/officeDocument/2006/relationships/oleObject" Target="../embeddings/oleObject95.bin" /><Relationship Id="rId11" Type="http://schemas.openxmlformats.org/officeDocument/2006/relationships/image" Target="../media/image116.wmf" /><Relationship Id="rId5" Type="http://schemas.openxmlformats.org/officeDocument/2006/relationships/image" Target="../media/image113.wmf" /><Relationship Id="rId15" Type="http://schemas.openxmlformats.org/officeDocument/2006/relationships/image" Target="../media/image118.wmf" /><Relationship Id="rId10" Type="http://schemas.openxmlformats.org/officeDocument/2006/relationships/oleObject" Target="../embeddings/oleObject97.bin" /><Relationship Id="rId4" Type="http://schemas.openxmlformats.org/officeDocument/2006/relationships/oleObject" Target="../embeddings/oleObject94.bin" /><Relationship Id="rId9" Type="http://schemas.openxmlformats.org/officeDocument/2006/relationships/image" Target="../media/image115.wmf" /><Relationship Id="rId14" Type="http://schemas.openxmlformats.org/officeDocument/2006/relationships/oleObject" Target="../embeddings/oleObject99.bin" /></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2.bin" /><Relationship Id="rId3" Type="http://schemas.openxmlformats.org/officeDocument/2006/relationships/image" Target="../media/image1.png" /><Relationship Id="rId7" Type="http://schemas.openxmlformats.org/officeDocument/2006/relationships/image" Target="Macintosh%20HD:Users:philipr:Desktop:ZILL_PPT:ZILLJPG:4591X_CH09_Fig09148.jpg" TargetMode="External" /><Relationship Id="rId2" Type="http://schemas.openxmlformats.org/officeDocument/2006/relationships/slideLayout" Target="../slideLayouts/slideLayout7.xml" /><Relationship Id="rId1" Type="http://schemas.openxmlformats.org/officeDocument/2006/relationships/vmlDrawing" Target="../drawings/vmlDrawing29.vml" /><Relationship Id="rId6" Type="http://schemas.openxmlformats.org/officeDocument/2006/relationships/image" Target="../media/image122.jpeg" /><Relationship Id="rId5" Type="http://schemas.openxmlformats.org/officeDocument/2006/relationships/image" Target="../media/image120.wmf" /><Relationship Id="rId4" Type="http://schemas.openxmlformats.org/officeDocument/2006/relationships/oleObject" Target="../embeddings/oleObject101.bin" /><Relationship Id="rId9" Type="http://schemas.openxmlformats.org/officeDocument/2006/relationships/image" Target="../media/image121.wmf"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8" Type="http://schemas.openxmlformats.org/officeDocument/2006/relationships/image" Target="../media/image124.wmf" /><Relationship Id="rId3" Type="http://schemas.openxmlformats.org/officeDocument/2006/relationships/image" Target="../media/image126.jpeg" /><Relationship Id="rId7" Type="http://schemas.openxmlformats.org/officeDocument/2006/relationships/oleObject" Target="../embeddings/oleObject104.bin" /><Relationship Id="rId2" Type="http://schemas.openxmlformats.org/officeDocument/2006/relationships/slideLayout" Target="../slideLayouts/slideLayout2.xml" /><Relationship Id="rId1" Type="http://schemas.openxmlformats.org/officeDocument/2006/relationships/vmlDrawing" Target="../drawings/vmlDrawing30.vml" /><Relationship Id="rId6" Type="http://schemas.openxmlformats.org/officeDocument/2006/relationships/image" Target="../media/image123.wmf" /><Relationship Id="rId11" Type="http://schemas.openxmlformats.org/officeDocument/2006/relationships/image" Target="../media/image1.png" /><Relationship Id="rId5" Type="http://schemas.openxmlformats.org/officeDocument/2006/relationships/oleObject" Target="../embeddings/oleObject103.bin" /><Relationship Id="rId10" Type="http://schemas.openxmlformats.org/officeDocument/2006/relationships/image" Target="../media/image125.wmf" /><Relationship Id="rId4" Type="http://schemas.openxmlformats.org/officeDocument/2006/relationships/image" Target="Macintosh%20HD:Users:philipr:Desktop:ZILL_PPT:ZILLJPG:4591X_CH09_Fig09148.jpg" TargetMode="External" /><Relationship Id="rId9" Type="http://schemas.openxmlformats.org/officeDocument/2006/relationships/oleObject" Target="../embeddings/oleObject105.bin" /></Relationships>
</file>

<file path=ppt/slides/_rels/slide51.xml.rels><?xml version="1.0" encoding="UTF-8" standalone="yes"?>
<Relationships xmlns="http://schemas.openxmlformats.org/package/2006/relationships"><Relationship Id="rId8" Type="http://schemas.openxmlformats.org/officeDocument/2006/relationships/image" Target="../media/image129.wmf" /><Relationship Id="rId13" Type="http://schemas.openxmlformats.org/officeDocument/2006/relationships/image" Target="../media/image1.png" /><Relationship Id="rId3" Type="http://schemas.openxmlformats.org/officeDocument/2006/relationships/oleObject" Target="../embeddings/oleObject106.bin" /><Relationship Id="rId7" Type="http://schemas.openxmlformats.org/officeDocument/2006/relationships/oleObject" Target="../embeddings/oleObject108.bin" /><Relationship Id="rId12" Type="http://schemas.openxmlformats.org/officeDocument/2006/relationships/image" Target="../media/image131.wmf" /><Relationship Id="rId2" Type="http://schemas.openxmlformats.org/officeDocument/2006/relationships/slideLayout" Target="../slideLayouts/slideLayout7.xml" /><Relationship Id="rId1" Type="http://schemas.openxmlformats.org/officeDocument/2006/relationships/vmlDrawing" Target="../drawings/vmlDrawing31.vml" /><Relationship Id="rId6" Type="http://schemas.openxmlformats.org/officeDocument/2006/relationships/image" Target="../media/image128.wmf" /><Relationship Id="rId11" Type="http://schemas.openxmlformats.org/officeDocument/2006/relationships/oleObject" Target="../embeddings/oleObject110.bin" /><Relationship Id="rId5" Type="http://schemas.openxmlformats.org/officeDocument/2006/relationships/oleObject" Target="../embeddings/oleObject107.bin" /><Relationship Id="rId10" Type="http://schemas.openxmlformats.org/officeDocument/2006/relationships/image" Target="../media/image130.wmf" /><Relationship Id="rId4" Type="http://schemas.openxmlformats.org/officeDocument/2006/relationships/image" Target="../media/image127.wmf" /><Relationship Id="rId9" Type="http://schemas.openxmlformats.org/officeDocument/2006/relationships/oleObject" Target="../embeddings/oleObject109.bin" /></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1.bin" /><Relationship Id="rId3" Type="http://schemas.openxmlformats.org/officeDocument/2006/relationships/image" Target="../media/image1.png" /><Relationship Id="rId7" Type="http://schemas.openxmlformats.org/officeDocument/2006/relationships/image" Target="../media/image151.png" /><Relationship Id="rId2" Type="http://schemas.openxmlformats.org/officeDocument/2006/relationships/slideLayout" Target="../slideLayouts/slideLayout7.xml" /><Relationship Id="rId1" Type="http://schemas.openxmlformats.org/officeDocument/2006/relationships/vmlDrawing" Target="../drawings/vmlDrawing32.vml" /><Relationship Id="rId6" Type="http://schemas.openxmlformats.org/officeDocument/2006/relationships/image" Target="../media/image150.png" /><Relationship Id="rId5" Type="http://schemas.openxmlformats.org/officeDocument/2006/relationships/image" Target="../media/image149.png" /><Relationship Id="rId4" Type="http://schemas.openxmlformats.org/officeDocument/2006/relationships/image" Target="../media/image148.png" /><Relationship Id="rId9" Type="http://schemas.openxmlformats.org/officeDocument/2006/relationships/image" Target="../media/image132.wmf" /></Relationships>
</file>

<file path=ppt/slides/_rels/slide5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143.png" /></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X6kp2o3mGtA&amp;t=1003s" TargetMode="External" /><Relationship Id="rId2" Type="http://schemas.openxmlformats.org/officeDocument/2006/relationships/image" Target="../media/image1.png" /><Relationship Id="rId1" Type="http://schemas.openxmlformats.org/officeDocument/2006/relationships/slideLayout" Target="../slideLayouts/slideLayout2.xml" /><Relationship Id="rId5" Type="http://schemas.openxmlformats.org/officeDocument/2006/relationships/hyperlink" Target="https://www.youtube.com/watch?v=-I3HUeHi1Ys&amp;t=1933s" TargetMode="External" /><Relationship Id="rId4" Type="http://schemas.openxmlformats.org/officeDocument/2006/relationships/hyperlink" Target="https://www.youtube.com/watch?v=wtY5fx6VMGQ&amp;t=1151s" TargetMode="External" /></Relationships>
</file>

<file path=ppt/slides/_rels/slide5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34.wmf" /><Relationship Id="rId2" Type="http://schemas.openxmlformats.org/officeDocument/2006/relationships/slideLayout" Target="../slideLayouts/slideLayout2.xml" /><Relationship Id="rId1" Type="http://schemas.openxmlformats.org/officeDocument/2006/relationships/vmlDrawing" Target="../drawings/vmlDrawing33.vml" /><Relationship Id="rId6" Type="http://schemas.openxmlformats.org/officeDocument/2006/relationships/oleObject" Target="../embeddings/oleObject113.bin" /><Relationship Id="rId5" Type="http://schemas.openxmlformats.org/officeDocument/2006/relationships/image" Target="../media/image133.wmf" /><Relationship Id="rId4" Type="http://schemas.openxmlformats.org/officeDocument/2006/relationships/oleObject" Target="../embeddings/oleObject112.bin" /></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6.bin" /><Relationship Id="rId3" Type="http://schemas.openxmlformats.org/officeDocument/2006/relationships/image" Target="../media/image1.png" /><Relationship Id="rId7" Type="http://schemas.openxmlformats.org/officeDocument/2006/relationships/image" Target="../media/image136.wmf" /><Relationship Id="rId2" Type="http://schemas.openxmlformats.org/officeDocument/2006/relationships/slideLayout" Target="../slideLayouts/slideLayout2.xml" /><Relationship Id="rId1" Type="http://schemas.openxmlformats.org/officeDocument/2006/relationships/vmlDrawing" Target="../drawings/vmlDrawing34.vml" /><Relationship Id="rId6" Type="http://schemas.openxmlformats.org/officeDocument/2006/relationships/oleObject" Target="../embeddings/oleObject115.bin" /><Relationship Id="rId11" Type="http://schemas.openxmlformats.org/officeDocument/2006/relationships/image" Target="../media/image138.wmf" /><Relationship Id="rId5" Type="http://schemas.openxmlformats.org/officeDocument/2006/relationships/image" Target="../media/image135.wmf" /><Relationship Id="rId10" Type="http://schemas.openxmlformats.org/officeDocument/2006/relationships/oleObject" Target="../embeddings/oleObject117.bin" /><Relationship Id="rId4" Type="http://schemas.openxmlformats.org/officeDocument/2006/relationships/oleObject" Target="../embeddings/oleObject114.bin" /><Relationship Id="rId9" Type="http://schemas.openxmlformats.org/officeDocument/2006/relationships/image" Target="../media/image137.wmf" /></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20.bin" /><Relationship Id="rId13" Type="http://schemas.openxmlformats.org/officeDocument/2006/relationships/image" Target="../media/image142.wmf" /><Relationship Id="rId3" Type="http://schemas.openxmlformats.org/officeDocument/2006/relationships/image" Target="../media/image1.png" /><Relationship Id="rId7" Type="http://schemas.openxmlformats.org/officeDocument/2006/relationships/image" Target="../media/image140.wmf" /><Relationship Id="rId12" Type="http://schemas.openxmlformats.org/officeDocument/2006/relationships/oleObject" Target="../embeddings/oleObject122.bin" /><Relationship Id="rId2" Type="http://schemas.openxmlformats.org/officeDocument/2006/relationships/slideLayout" Target="../slideLayouts/slideLayout7.xml" /><Relationship Id="rId16" Type="http://schemas.openxmlformats.org/officeDocument/2006/relationships/image" Target="../media/image144.png" /><Relationship Id="rId1" Type="http://schemas.openxmlformats.org/officeDocument/2006/relationships/vmlDrawing" Target="../drawings/vmlDrawing35.vml" /><Relationship Id="rId6" Type="http://schemas.openxmlformats.org/officeDocument/2006/relationships/oleObject" Target="../embeddings/oleObject119.bin" /><Relationship Id="rId11" Type="http://schemas.openxmlformats.org/officeDocument/2006/relationships/image" Target="../media/image133.wmf" /><Relationship Id="rId5" Type="http://schemas.openxmlformats.org/officeDocument/2006/relationships/image" Target="../media/image139.wmf" /><Relationship Id="rId15" Type="http://schemas.openxmlformats.org/officeDocument/2006/relationships/image" Target="../media/image143.wmf" /><Relationship Id="rId10" Type="http://schemas.openxmlformats.org/officeDocument/2006/relationships/oleObject" Target="../embeddings/oleObject121.bin" /><Relationship Id="rId4" Type="http://schemas.openxmlformats.org/officeDocument/2006/relationships/oleObject" Target="../embeddings/oleObject118.bin" /><Relationship Id="rId9" Type="http://schemas.openxmlformats.org/officeDocument/2006/relationships/image" Target="../media/image141.wmf" /><Relationship Id="rId14" Type="http://schemas.openxmlformats.org/officeDocument/2006/relationships/oleObject" Target="../embeddings/oleObject123.bin"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6.bin" /><Relationship Id="rId13" Type="http://schemas.openxmlformats.org/officeDocument/2006/relationships/image" Target="../media/image149.wmf" /><Relationship Id="rId3" Type="http://schemas.openxmlformats.org/officeDocument/2006/relationships/image" Target="../media/image1.png" /><Relationship Id="rId7" Type="http://schemas.openxmlformats.org/officeDocument/2006/relationships/image" Target="../media/image146.wmf" /><Relationship Id="rId12" Type="http://schemas.openxmlformats.org/officeDocument/2006/relationships/oleObject" Target="../embeddings/oleObject128.bin" /><Relationship Id="rId2" Type="http://schemas.openxmlformats.org/officeDocument/2006/relationships/slideLayout" Target="../slideLayouts/slideLayout7.xml" /><Relationship Id="rId1" Type="http://schemas.openxmlformats.org/officeDocument/2006/relationships/vmlDrawing" Target="../drawings/vmlDrawing36.vml" /><Relationship Id="rId6" Type="http://schemas.openxmlformats.org/officeDocument/2006/relationships/oleObject" Target="../embeddings/oleObject125.bin" /><Relationship Id="rId11" Type="http://schemas.openxmlformats.org/officeDocument/2006/relationships/image" Target="../media/image148.wmf" /><Relationship Id="rId5" Type="http://schemas.openxmlformats.org/officeDocument/2006/relationships/image" Target="../media/image145.wmf" /><Relationship Id="rId15" Type="http://schemas.openxmlformats.org/officeDocument/2006/relationships/image" Target="../media/image150.wmf" /><Relationship Id="rId10" Type="http://schemas.openxmlformats.org/officeDocument/2006/relationships/oleObject" Target="../embeddings/oleObject127.bin" /><Relationship Id="rId4" Type="http://schemas.openxmlformats.org/officeDocument/2006/relationships/oleObject" Target="../embeddings/oleObject124.bin" /><Relationship Id="rId9" Type="http://schemas.openxmlformats.org/officeDocument/2006/relationships/image" Target="../media/image147.wmf" /><Relationship Id="rId14" Type="http://schemas.openxmlformats.org/officeDocument/2006/relationships/oleObject" Target="../embeddings/oleObject129.bin" /></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2.bin" /><Relationship Id="rId13" Type="http://schemas.openxmlformats.org/officeDocument/2006/relationships/image" Target="../media/image154.wmf" /><Relationship Id="rId3" Type="http://schemas.openxmlformats.org/officeDocument/2006/relationships/image" Target="../media/image1.png" /><Relationship Id="rId7" Type="http://schemas.openxmlformats.org/officeDocument/2006/relationships/image" Target="../media/image152.wmf" /><Relationship Id="rId12" Type="http://schemas.openxmlformats.org/officeDocument/2006/relationships/oleObject" Target="../embeddings/oleObject134.bin" /><Relationship Id="rId2" Type="http://schemas.openxmlformats.org/officeDocument/2006/relationships/slideLayout" Target="../slideLayouts/slideLayout7.xml" /><Relationship Id="rId16" Type="http://schemas.openxmlformats.org/officeDocument/2006/relationships/image" Target="../media/image156.png" /><Relationship Id="rId1" Type="http://schemas.openxmlformats.org/officeDocument/2006/relationships/vmlDrawing" Target="../drawings/vmlDrawing37.vml" /><Relationship Id="rId6" Type="http://schemas.openxmlformats.org/officeDocument/2006/relationships/oleObject" Target="../embeddings/oleObject131.bin" /><Relationship Id="rId11" Type="http://schemas.openxmlformats.org/officeDocument/2006/relationships/image" Target="../media/image133.wmf" /><Relationship Id="rId5" Type="http://schemas.openxmlformats.org/officeDocument/2006/relationships/image" Target="../media/image151.wmf" /><Relationship Id="rId15" Type="http://schemas.openxmlformats.org/officeDocument/2006/relationships/image" Target="../media/image155.wmf" /><Relationship Id="rId10" Type="http://schemas.openxmlformats.org/officeDocument/2006/relationships/oleObject" Target="../embeddings/oleObject133.bin" /><Relationship Id="rId4" Type="http://schemas.openxmlformats.org/officeDocument/2006/relationships/oleObject" Target="../embeddings/oleObject130.bin" /><Relationship Id="rId9" Type="http://schemas.openxmlformats.org/officeDocument/2006/relationships/image" Target="../media/image153.wmf" /><Relationship Id="rId14" Type="http://schemas.openxmlformats.org/officeDocument/2006/relationships/oleObject" Target="../embeddings/oleObject135.bin" /></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8.bin" /><Relationship Id="rId13" Type="http://schemas.openxmlformats.org/officeDocument/2006/relationships/image" Target="../media/image161.wmf" /><Relationship Id="rId3" Type="http://schemas.openxmlformats.org/officeDocument/2006/relationships/image" Target="../media/image1.png" /><Relationship Id="rId7" Type="http://schemas.openxmlformats.org/officeDocument/2006/relationships/image" Target="../media/image158.wmf" /><Relationship Id="rId12" Type="http://schemas.openxmlformats.org/officeDocument/2006/relationships/oleObject" Target="../embeddings/oleObject140.bin" /><Relationship Id="rId2" Type="http://schemas.openxmlformats.org/officeDocument/2006/relationships/slideLayout" Target="../slideLayouts/slideLayout7.xml" /><Relationship Id="rId1" Type="http://schemas.openxmlformats.org/officeDocument/2006/relationships/vmlDrawing" Target="../drawings/vmlDrawing38.vml" /><Relationship Id="rId6" Type="http://schemas.openxmlformats.org/officeDocument/2006/relationships/oleObject" Target="../embeddings/oleObject137.bin" /><Relationship Id="rId11" Type="http://schemas.openxmlformats.org/officeDocument/2006/relationships/image" Target="../media/image160.wmf" /><Relationship Id="rId5" Type="http://schemas.openxmlformats.org/officeDocument/2006/relationships/image" Target="../media/image157.wmf" /><Relationship Id="rId10" Type="http://schemas.openxmlformats.org/officeDocument/2006/relationships/oleObject" Target="../embeddings/oleObject139.bin" /><Relationship Id="rId4" Type="http://schemas.openxmlformats.org/officeDocument/2006/relationships/oleObject" Target="../embeddings/oleObject136.bin" /><Relationship Id="rId9" Type="http://schemas.openxmlformats.org/officeDocument/2006/relationships/image" Target="../media/image159.wmf" /></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43.bin" /><Relationship Id="rId13" Type="http://schemas.openxmlformats.org/officeDocument/2006/relationships/image" Target="../media/image166.wmf" /><Relationship Id="rId3" Type="http://schemas.openxmlformats.org/officeDocument/2006/relationships/image" Target="../media/image1.png" /><Relationship Id="rId7" Type="http://schemas.openxmlformats.org/officeDocument/2006/relationships/image" Target="../media/image163.wmf" /><Relationship Id="rId12" Type="http://schemas.openxmlformats.org/officeDocument/2006/relationships/oleObject" Target="../embeddings/oleObject145.bin" /><Relationship Id="rId2" Type="http://schemas.openxmlformats.org/officeDocument/2006/relationships/slideLayout" Target="../slideLayouts/slideLayout7.xml" /><Relationship Id="rId1" Type="http://schemas.openxmlformats.org/officeDocument/2006/relationships/vmlDrawing" Target="../drawings/vmlDrawing39.vml" /><Relationship Id="rId6" Type="http://schemas.openxmlformats.org/officeDocument/2006/relationships/oleObject" Target="../embeddings/oleObject142.bin" /><Relationship Id="rId11" Type="http://schemas.openxmlformats.org/officeDocument/2006/relationships/image" Target="../media/image165.wmf" /><Relationship Id="rId5" Type="http://schemas.openxmlformats.org/officeDocument/2006/relationships/image" Target="../media/image162.wmf" /><Relationship Id="rId10" Type="http://schemas.openxmlformats.org/officeDocument/2006/relationships/oleObject" Target="../embeddings/oleObject144.bin" /><Relationship Id="rId4" Type="http://schemas.openxmlformats.org/officeDocument/2006/relationships/oleObject" Target="../embeddings/oleObject141.bin" /><Relationship Id="rId9" Type="http://schemas.openxmlformats.org/officeDocument/2006/relationships/image" Target="../media/image164.wmf" /><Relationship Id="rId14" Type="http://schemas.openxmlformats.org/officeDocument/2006/relationships/image" Target="../media/image167.png" /></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8.bin" /><Relationship Id="rId3" Type="http://schemas.openxmlformats.org/officeDocument/2006/relationships/image" Target="../media/image1.png" /><Relationship Id="rId7" Type="http://schemas.openxmlformats.org/officeDocument/2006/relationships/image" Target="../media/image169.wmf" /><Relationship Id="rId2" Type="http://schemas.openxmlformats.org/officeDocument/2006/relationships/slideLayout" Target="../slideLayouts/slideLayout7.xml" /><Relationship Id="rId1" Type="http://schemas.openxmlformats.org/officeDocument/2006/relationships/vmlDrawing" Target="../drawings/vmlDrawing40.vml" /><Relationship Id="rId6" Type="http://schemas.openxmlformats.org/officeDocument/2006/relationships/oleObject" Target="../embeddings/oleObject147.bin" /><Relationship Id="rId11" Type="http://schemas.openxmlformats.org/officeDocument/2006/relationships/image" Target="../media/image171.wmf" /><Relationship Id="rId5" Type="http://schemas.openxmlformats.org/officeDocument/2006/relationships/image" Target="../media/image168.wmf" /><Relationship Id="rId10" Type="http://schemas.openxmlformats.org/officeDocument/2006/relationships/oleObject" Target="../embeddings/oleObject149.bin" /><Relationship Id="rId4" Type="http://schemas.openxmlformats.org/officeDocument/2006/relationships/oleObject" Target="../embeddings/oleObject146.bin" /><Relationship Id="rId9" Type="http://schemas.openxmlformats.org/officeDocument/2006/relationships/image" Target="../media/image170.wmf" /></Relationships>
</file>

<file path=ppt/slides/_rels/slide65.xml.rels><?xml version="1.0" encoding="UTF-8" standalone="yes"?>
<Relationships xmlns="http://schemas.openxmlformats.org/package/2006/relationships"><Relationship Id="rId8" Type="http://schemas.openxmlformats.org/officeDocument/2006/relationships/image" Target="../media/image173.wmf" /><Relationship Id="rId13" Type="http://schemas.openxmlformats.org/officeDocument/2006/relationships/oleObject" Target="../embeddings/oleObject154.bin" /><Relationship Id="rId3" Type="http://schemas.openxmlformats.org/officeDocument/2006/relationships/image" Target="../media/image197.png" /><Relationship Id="rId7" Type="http://schemas.openxmlformats.org/officeDocument/2006/relationships/oleObject" Target="../embeddings/oleObject151.bin" /><Relationship Id="rId12" Type="http://schemas.openxmlformats.org/officeDocument/2006/relationships/image" Target="../media/image175.wmf" /><Relationship Id="rId2" Type="http://schemas.openxmlformats.org/officeDocument/2006/relationships/slideLayout" Target="../slideLayouts/slideLayout7.xml" /><Relationship Id="rId16" Type="http://schemas.openxmlformats.org/officeDocument/2006/relationships/image" Target="../media/image177.wmf" /><Relationship Id="rId1" Type="http://schemas.openxmlformats.org/officeDocument/2006/relationships/vmlDrawing" Target="../drawings/vmlDrawing41.vml" /><Relationship Id="rId6" Type="http://schemas.openxmlformats.org/officeDocument/2006/relationships/image" Target="../media/image172.wmf" /><Relationship Id="rId11" Type="http://schemas.openxmlformats.org/officeDocument/2006/relationships/oleObject" Target="../embeddings/oleObject153.bin" /><Relationship Id="rId5" Type="http://schemas.openxmlformats.org/officeDocument/2006/relationships/oleObject" Target="../embeddings/oleObject150.bin" /><Relationship Id="rId15" Type="http://schemas.openxmlformats.org/officeDocument/2006/relationships/oleObject" Target="../embeddings/oleObject155.bin" /><Relationship Id="rId10" Type="http://schemas.openxmlformats.org/officeDocument/2006/relationships/image" Target="../media/image174.wmf" /><Relationship Id="rId4" Type="http://schemas.openxmlformats.org/officeDocument/2006/relationships/image" Target="../media/image1.png" /><Relationship Id="rId9" Type="http://schemas.openxmlformats.org/officeDocument/2006/relationships/oleObject" Target="../embeddings/oleObject152.bin" /><Relationship Id="rId14" Type="http://schemas.openxmlformats.org/officeDocument/2006/relationships/image" Target="../media/image176.wmf" /></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58.bin" /><Relationship Id="rId13" Type="http://schemas.openxmlformats.org/officeDocument/2006/relationships/image" Target="../media/image182.wmf" /><Relationship Id="rId18" Type="http://schemas.openxmlformats.org/officeDocument/2006/relationships/oleObject" Target="../embeddings/oleObject163.bin" /><Relationship Id="rId3" Type="http://schemas.openxmlformats.org/officeDocument/2006/relationships/image" Target="../media/image1.png" /><Relationship Id="rId7" Type="http://schemas.openxmlformats.org/officeDocument/2006/relationships/image" Target="../media/image179.wmf" /><Relationship Id="rId12" Type="http://schemas.openxmlformats.org/officeDocument/2006/relationships/oleObject" Target="../embeddings/oleObject160.bin" /><Relationship Id="rId17" Type="http://schemas.openxmlformats.org/officeDocument/2006/relationships/image" Target="../media/image184.wmf" /><Relationship Id="rId2" Type="http://schemas.openxmlformats.org/officeDocument/2006/relationships/slideLayout" Target="../slideLayouts/slideLayout7.xml" /><Relationship Id="rId16" Type="http://schemas.openxmlformats.org/officeDocument/2006/relationships/oleObject" Target="../embeddings/oleObject162.bin" /><Relationship Id="rId1" Type="http://schemas.openxmlformats.org/officeDocument/2006/relationships/vmlDrawing" Target="../drawings/vmlDrawing42.vml" /><Relationship Id="rId6" Type="http://schemas.openxmlformats.org/officeDocument/2006/relationships/oleObject" Target="../embeddings/oleObject157.bin" /><Relationship Id="rId11" Type="http://schemas.openxmlformats.org/officeDocument/2006/relationships/image" Target="../media/image181.wmf" /><Relationship Id="rId5" Type="http://schemas.openxmlformats.org/officeDocument/2006/relationships/image" Target="../media/image178.wmf" /><Relationship Id="rId15" Type="http://schemas.openxmlformats.org/officeDocument/2006/relationships/image" Target="../media/image183.wmf" /><Relationship Id="rId10" Type="http://schemas.openxmlformats.org/officeDocument/2006/relationships/oleObject" Target="../embeddings/oleObject159.bin" /><Relationship Id="rId19" Type="http://schemas.openxmlformats.org/officeDocument/2006/relationships/image" Target="../media/image185.wmf" /><Relationship Id="rId4" Type="http://schemas.openxmlformats.org/officeDocument/2006/relationships/oleObject" Target="../embeddings/oleObject156.bin" /><Relationship Id="rId9" Type="http://schemas.openxmlformats.org/officeDocument/2006/relationships/image" Target="../media/image180.wmf" /><Relationship Id="rId14" Type="http://schemas.openxmlformats.org/officeDocument/2006/relationships/oleObject" Target="../embeddings/oleObject161.bin" /></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66.bin" /><Relationship Id="rId13" Type="http://schemas.openxmlformats.org/officeDocument/2006/relationships/image" Target="../media/image190.wmf" /><Relationship Id="rId3" Type="http://schemas.openxmlformats.org/officeDocument/2006/relationships/image" Target="../media/image1.png" /><Relationship Id="rId7" Type="http://schemas.openxmlformats.org/officeDocument/2006/relationships/image" Target="../media/image187.wmf" /><Relationship Id="rId12" Type="http://schemas.openxmlformats.org/officeDocument/2006/relationships/oleObject" Target="../embeddings/oleObject168.bin" /><Relationship Id="rId17" Type="http://schemas.openxmlformats.org/officeDocument/2006/relationships/image" Target="../media/image192.wmf" /><Relationship Id="rId2" Type="http://schemas.openxmlformats.org/officeDocument/2006/relationships/slideLayout" Target="../slideLayouts/slideLayout7.xml" /><Relationship Id="rId16" Type="http://schemas.openxmlformats.org/officeDocument/2006/relationships/oleObject" Target="../embeddings/oleObject170.bin" /><Relationship Id="rId1" Type="http://schemas.openxmlformats.org/officeDocument/2006/relationships/vmlDrawing" Target="../drawings/vmlDrawing43.vml" /><Relationship Id="rId6" Type="http://schemas.openxmlformats.org/officeDocument/2006/relationships/oleObject" Target="../embeddings/oleObject165.bin" /><Relationship Id="rId11" Type="http://schemas.openxmlformats.org/officeDocument/2006/relationships/image" Target="../media/image189.wmf" /><Relationship Id="rId5" Type="http://schemas.openxmlformats.org/officeDocument/2006/relationships/image" Target="../media/image186.wmf" /><Relationship Id="rId15" Type="http://schemas.openxmlformats.org/officeDocument/2006/relationships/image" Target="../media/image191.wmf" /><Relationship Id="rId10" Type="http://schemas.openxmlformats.org/officeDocument/2006/relationships/oleObject" Target="../embeddings/oleObject167.bin" /><Relationship Id="rId4" Type="http://schemas.openxmlformats.org/officeDocument/2006/relationships/oleObject" Target="../embeddings/oleObject164.bin" /><Relationship Id="rId9" Type="http://schemas.openxmlformats.org/officeDocument/2006/relationships/image" Target="../media/image188.wmf" /><Relationship Id="rId14" Type="http://schemas.openxmlformats.org/officeDocument/2006/relationships/oleObject" Target="../embeddings/oleObject169.bin" /></Relationships>
</file>

<file path=ppt/slides/_rels/slide68.xml.rels><?xml version="1.0" encoding="UTF-8" standalone="yes"?>
<Relationships xmlns="http://schemas.openxmlformats.org/package/2006/relationships"><Relationship Id="rId3" Type="http://schemas.openxmlformats.org/officeDocument/2006/relationships/image" Target="../media/image173.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mIeeVrv447s" TargetMode="External" /><Relationship Id="rId2" Type="http://schemas.openxmlformats.org/officeDocument/2006/relationships/image" Target="../media/image1.png" /><Relationship Id="rId1" Type="http://schemas.openxmlformats.org/officeDocument/2006/relationships/slideLayout" Target="../slideLayouts/slideLayout2.xml" /><Relationship Id="rId5" Type="http://schemas.openxmlformats.org/officeDocument/2006/relationships/hyperlink" Target="https://www.youtube.com/watch?v=yJDRwKGfKDs" TargetMode="External" /><Relationship Id="rId4" Type="http://schemas.openxmlformats.org/officeDocument/2006/relationships/hyperlink" Target="https://www.youtube.com/watch?v=mIpQYY3uzT4" TargetMode="External" /></Relationships>
</file>

<file path=ppt/slides/_rels/slide71.xml.rels><?xml version="1.0" encoding="UTF-8" standalone="yes"?>
<Relationships xmlns="http://schemas.openxmlformats.org/package/2006/relationships"><Relationship Id="rId3" Type="http://schemas.openxmlformats.org/officeDocument/2006/relationships/image" Target="../media/image193.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95.wmf" /><Relationship Id="rId2" Type="http://schemas.openxmlformats.org/officeDocument/2006/relationships/slideLayout" Target="../slideLayouts/slideLayout2.xml" /><Relationship Id="rId1" Type="http://schemas.openxmlformats.org/officeDocument/2006/relationships/vmlDrawing" Target="../drawings/vmlDrawing44.vml" /><Relationship Id="rId6" Type="http://schemas.openxmlformats.org/officeDocument/2006/relationships/oleObject" Target="../embeddings/oleObject172.bin" /><Relationship Id="rId5" Type="http://schemas.openxmlformats.org/officeDocument/2006/relationships/image" Target="../media/image194.wmf" /><Relationship Id="rId4" Type="http://schemas.openxmlformats.org/officeDocument/2006/relationships/oleObject" Target="../embeddings/oleObject171.bin" /></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75.bin" /><Relationship Id="rId13" Type="http://schemas.openxmlformats.org/officeDocument/2006/relationships/image" Target="../media/image200.wmf" /><Relationship Id="rId3" Type="http://schemas.openxmlformats.org/officeDocument/2006/relationships/image" Target="../media/image1.png" /><Relationship Id="rId7" Type="http://schemas.openxmlformats.org/officeDocument/2006/relationships/image" Target="../media/image197.wmf" /><Relationship Id="rId12" Type="http://schemas.openxmlformats.org/officeDocument/2006/relationships/oleObject" Target="../embeddings/oleObject177.bin" /><Relationship Id="rId2" Type="http://schemas.openxmlformats.org/officeDocument/2006/relationships/slideLayout" Target="../slideLayouts/slideLayout2.xml" /><Relationship Id="rId1" Type="http://schemas.openxmlformats.org/officeDocument/2006/relationships/vmlDrawing" Target="../drawings/vmlDrawing45.vml" /><Relationship Id="rId6" Type="http://schemas.openxmlformats.org/officeDocument/2006/relationships/oleObject" Target="../embeddings/oleObject174.bin" /><Relationship Id="rId11" Type="http://schemas.openxmlformats.org/officeDocument/2006/relationships/image" Target="../media/image199.wmf" /><Relationship Id="rId5" Type="http://schemas.openxmlformats.org/officeDocument/2006/relationships/image" Target="../media/image196.wmf" /><Relationship Id="rId10" Type="http://schemas.openxmlformats.org/officeDocument/2006/relationships/oleObject" Target="../embeddings/oleObject176.bin" /><Relationship Id="rId4" Type="http://schemas.openxmlformats.org/officeDocument/2006/relationships/oleObject" Target="../embeddings/oleObject173.bin" /><Relationship Id="rId9" Type="http://schemas.openxmlformats.org/officeDocument/2006/relationships/image" Target="../media/image198.wmf" /></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80.bin" /><Relationship Id="rId3" Type="http://schemas.openxmlformats.org/officeDocument/2006/relationships/image" Target="../media/image1.png" /><Relationship Id="rId7" Type="http://schemas.openxmlformats.org/officeDocument/2006/relationships/image" Target="../media/image202.wmf" /><Relationship Id="rId2" Type="http://schemas.openxmlformats.org/officeDocument/2006/relationships/slideLayout" Target="../slideLayouts/slideLayout2.xml" /><Relationship Id="rId1" Type="http://schemas.openxmlformats.org/officeDocument/2006/relationships/vmlDrawing" Target="../drawings/vmlDrawing46.vml" /><Relationship Id="rId6" Type="http://schemas.openxmlformats.org/officeDocument/2006/relationships/oleObject" Target="../embeddings/oleObject179.bin" /><Relationship Id="rId11" Type="http://schemas.openxmlformats.org/officeDocument/2006/relationships/image" Target="../media/image204.wmf" /><Relationship Id="rId5" Type="http://schemas.openxmlformats.org/officeDocument/2006/relationships/image" Target="../media/image201.wmf" /><Relationship Id="rId10" Type="http://schemas.openxmlformats.org/officeDocument/2006/relationships/oleObject" Target="../embeddings/oleObject181.bin" /><Relationship Id="rId4" Type="http://schemas.openxmlformats.org/officeDocument/2006/relationships/oleObject" Target="../embeddings/oleObject178.bin" /><Relationship Id="rId9" Type="http://schemas.openxmlformats.org/officeDocument/2006/relationships/image" Target="../media/image203.wmf" /></Relationships>
</file>

<file path=ppt/slides/_rels/slide76.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05.wmf" /><Relationship Id="rId2" Type="http://schemas.openxmlformats.org/officeDocument/2006/relationships/slideLayout" Target="../slideLayouts/slideLayout2.xml" /><Relationship Id="rId1" Type="http://schemas.openxmlformats.org/officeDocument/2006/relationships/vmlDrawing" Target="../drawings/vmlDrawing47.vml" /><Relationship Id="rId6" Type="http://schemas.openxmlformats.org/officeDocument/2006/relationships/oleObject" Target="../embeddings/oleObject183.bin" /><Relationship Id="rId5" Type="http://schemas.openxmlformats.org/officeDocument/2006/relationships/image" Target="../media/image201.wmf" /><Relationship Id="rId4" Type="http://schemas.openxmlformats.org/officeDocument/2006/relationships/oleObject" Target="../embeddings/oleObject182.bin" /></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86.bin" /><Relationship Id="rId13" Type="http://schemas.openxmlformats.org/officeDocument/2006/relationships/image" Target="../media/image210.wmf" /><Relationship Id="rId3" Type="http://schemas.openxmlformats.org/officeDocument/2006/relationships/image" Target="../media/image1.png" /><Relationship Id="rId7" Type="http://schemas.openxmlformats.org/officeDocument/2006/relationships/image" Target="../media/image207.wmf" /><Relationship Id="rId12" Type="http://schemas.openxmlformats.org/officeDocument/2006/relationships/oleObject" Target="../embeddings/oleObject188.bin" /><Relationship Id="rId17" Type="http://schemas.openxmlformats.org/officeDocument/2006/relationships/image" Target="../media/image212.wmf" /><Relationship Id="rId2" Type="http://schemas.openxmlformats.org/officeDocument/2006/relationships/slideLayout" Target="../slideLayouts/slideLayout2.xml" /><Relationship Id="rId16" Type="http://schemas.openxmlformats.org/officeDocument/2006/relationships/oleObject" Target="../embeddings/oleObject190.bin" /><Relationship Id="rId1" Type="http://schemas.openxmlformats.org/officeDocument/2006/relationships/vmlDrawing" Target="../drawings/vmlDrawing48.vml" /><Relationship Id="rId6" Type="http://schemas.openxmlformats.org/officeDocument/2006/relationships/oleObject" Target="../embeddings/oleObject185.bin" /><Relationship Id="rId11" Type="http://schemas.openxmlformats.org/officeDocument/2006/relationships/image" Target="../media/image209.wmf" /><Relationship Id="rId5" Type="http://schemas.openxmlformats.org/officeDocument/2006/relationships/image" Target="../media/image206.wmf" /><Relationship Id="rId15" Type="http://schemas.openxmlformats.org/officeDocument/2006/relationships/image" Target="../media/image211.wmf" /><Relationship Id="rId10" Type="http://schemas.openxmlformats.org/officeDocument/2006/relationships/oleObject" Target="../embeddings/oleObject187.bin" /><Relationship Id="rId4" Type="http://schemas.openxmlformats.org/officeDocument/2006/relationships/oleObject" Target="../embeddings/oleObject184.bin" /><Relationship Id="rId9" Type="http://schemas.openxmlformats.org/officeDocument/2006/relationships/image" Target="../media/image208.wmf" /><Relationship Id="rId14" Type="http://schemas.openxmlformats.org/officeDocument/2006/relationships/oleObject" Target="../embeddings/oleObject189.bin" /></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3.bin" /><Relationship Id="rId13" Type="http://schemas.openxmlformats.org/officeDocument/2006/relationships/image" Target="../media/image217.wmf" /><Relationship Id="rId18" Type="http://schemas.openxmlformats.org/officeDocument/2006/relationships/oleObject" Target="../embeddings/oleObject198.bin" /><Relationship Id="rId3" Type="http://schemas.openxmlformats.org/officeDocument/2006/relationships/image" Target="../media/image1.png" /><Relationship Id="rId7" Type="http://schemas.openxmlformats.org/officeDocument/2006/relationships/image" Target="../media/image214.wmf" /><Relationship Id="rId12" Type="http://schemas.openxmlformats.org/officeDocument/2006/relationships/oleObject" Target="../embeddings/oleObject195.bin" /><Relationship Id="rId17" Type="http://schemas.openxmlformats.org/officeDocument/2006/relationships/image" Target="../media/image219.wmf" /><Relationship Id="rId2" Type="http://schemas.openxmlformats.org/officeDocument/2006/relationships/slideLayout" Target="../slideLayouts/slideLayout2.xml" /><Relationship Id="rId16" Type="http://schemas.openxmlformats.org/officeDocument/2006/relationships/oleObject" Target="../embeddings/oleObject197.bin" /><Relationship Id="rId1" Type="http://schemas.openxmlformats.org/officeDocument/2006/relationships/vmlDrawing" Target="../drawings/vmlDrawing49.vml" /><Relationship Id="rId6" Type="http://schemas.openxmlformats.org/officeDocument/2006/relationships/oleObject" Target="../embeddings/oleObject192.bin" /><Relationship Id="rId11" Type="http://schemas.openxmlformats.org/officeDocument/2006/relationships/image" Target="../media/image216.wmf" /><Relationship Id="rId5" Type="http://schemas.openxmlformats.org/officeDocument/2006/relationships/image" Target="../media/image213.wmf" /><Relationship Id="rId15" Type="http://schemas.openxmlformats.org/officeDocument/2006/relationships/image" Target="../media/image218.wmf" /><Relationship Id="rId10" Type="http://schemas.openxmlformats.org/officeDocument/2006/relationships/oleObject" Target="../embeddings/oleObject194.bin" /><Relationship Id="rId19" Type="http://schemas.openxmlformats.org/officeDocument/2006/relationships/image" Target="../media/image220.wmf" /><Relationship Id="rId4" Type="http://schemas.openxmlformats.org/officeDocument/2006/relationships/oleObject" Target="../embeddings/oleObject191.bin" /><Relationship Id="rId9" Type="http://schemas.openxmlformats.org/officeDocument/2006/relationships/image" Target="../media/image215.wmf" /><Relationship Id="rId14" Type="http://schemas.openxmlformats.org/officeDocument/2006/relationships/oleObject" Target="../embeddings/oleObject196.bin" /></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01.bin" /><Relationship Id="rId13" Type="http://schemas.openxmlformats.org/officeDocument/2006/relationships/image" Target="../media/image225.wmf" /><Relationship Id="rId3" Type="http://schemas.openxmlformats.org/officeDocument/2006/relationships/image" Target="../media/image1.png" /><Relationship Id="rId7" Type="http://schemas.openxmlformats.org/officeDocument/2006/relationships/image" Target="../media/image222.wmf" /><Relationship Id="rId12" Type="http://schemas.openxmlformats.org/officeDocument/2006/relationships/oleObject" Target="../embeddings/oleObject203.bin" /><Relationship Id="rId17" Type="http://schemas.openxmlformats.org/officeDocument/2006/relationships/image" Target="../media/image227.wmf" /><Relationship Id="rId2" Type="http://schemas.openxmlformats.org/officeDocument/2006/relationships/slideLayout" Target="../slideLayouts/slideLayout2.xml" /><Relationship Id="rId16" Type="http://schemas.openxmlformats.org/officeDocument/2006/relationships/oleObject" Target="../embeddings/oleObject205.bin" /><Relationship Id="rId1" Type="http://schemas.openxmlformats.org/officeDocument/2006/relationships/vmlDrawing" Target="../drawings/vmlDrawing50.vml" /><Relationship Id="rId6" Type="http://schemas.openxmlformats.org/officeDocument/2006/relationships/oleObject" Target="../embeddings/oleObject200.bin" /><Relationship Id="rId11" Type="http://schemas.openxmlformats.org/officeDocument/2006/relationships/image" Target="../media/image224.wmf" /><Relationship Id="rId5" Type="http://schemas.openxmlformats.org/officeDocument/2006/relationships/image" Target="../media/image221.wmf" /><Relationship Id="rId15" Type="http://schemas.openxmlformats.org/officeDocument/2006/relationships/image" Target="../media/image226.wmf" /><Relationship Id="rId10" Type="http://schemas.openxmlformats.org/officeDocument/2006/relationships/oleObject" Target="../embeddings/oleObject202.bin" /><Relationship Id="rId4" Type="http://schemas.openxmlformats.org/officeDocument/2006/relationships/oleObject" Target="../embeddings/oleObject199.bin" /><Relationship Id="rId9" Type="http://schemas.openxmlformats.org/officeDocument/2006/relationships/image" Target="../media/image223.wmf" /><Relationship Id="rId14" Type="http://schemas.openxmlformats.org/officeDocument/2006/relationships/oleObject" Target="../embeddings/oleObject204.bin"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08.bin" /><Relationship Id="rId13" Type="http://schemas.openxmlformats.org/officeDocument/2006/relationships/image" Target="../media/image232.wmf" /><Relationship Id="rId3" Type="http://schemas.openxmlformats.org/officeDocument/2006/relationships/image" Target="../media/image1.png" /><Relationship Id="rId7" Type="http://schemas.openxmlformats.org/officeDocument/2006/relationships/image" Target="../media/image229.wmf" /><Relationship Id="rId12" Type="http://schemas.openxmlformats.org/officeDocument/2006/relationships/oleObject" Target="../embeddings/oleObject210.bin" /><Relationship Id="rId2" Type="http://schemas.openxmlformats.org/officeDocument/2006/relationships/slideLayout" Target="../slideLayouts/slideLayout2.xml" /><Relationship Id="rId1" Type="http://schemas.openxmlformats.org/officeDocument/2006/relationships/vmlDrawing" Target="../drawings/vmlDrawing51.vml" /><Relationship Id="rId6" Type="http://schemas.openxmlformats.org/officeDocument/2006/relationships/oleObject" Target="../embeddings/oleObject207.bin" /><Relationship Id="rId11" Type="http://schemas.openxmlformats.org/officeDocument/2006/relationships/image" Target="../media/image231.wmf" /><Relationship Id="rId5" Type="http://schemas.openxmlformats.org/officeDocument/2006/relationships/image" Target="../media/image228.wmf" /><Relationship Id="rId15" Type="http://schemas.openxmlformats.org/officeDocument/2006/relationships/image" Target="../media/image233.wmf" /><Relationship Id="rId10" Type="http://schemas.openxmlformats.org/officeDocument/2006/relationships/oleObject" Target="../embeddings/oleObject209.bin" /><Relationship Id="rId4" Type="http://schemas.openxmlformats.org/officeDocument/2006/relationships/oleObject" Target="../embeddings/oleObject206.bin" /><Relationship Id="rId9" Type="http://schemas.openxmlformats.org/officeDocument/2006/relationships/image" Target="../media/image230.wmf" /><Relationship Id="rId14" Type="http://schemas.openxmlformats.org/officeDocument/2006/relationships/oleObject" Target="../embeddings/oleObject211.bin" /></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14.bin" /><Relationship Id="rId3" Type="http://schemas.openxmlformats.org/officeDocument/2006/relationships/image" Target="../media/image1.png" /><Relationship Id="rId7" Type="http://schemas.openxmlformats.org/officeDocument/2006/relationships/image" Target="../media/image235.wmf" /><Relationship Id="rId2" Type="http://schemas.openxmlformats.org/officeDocument/2006/relationships/slideLayout" Target="../slideLayouts/slideLayout2.xml" /><Relationship Id="rId1" Type="http://schemas.openxmlformats.org/officeDocument/2006/relationships/vmlDrawing" Target="../drawings/vmlDrawing52.vml" /><Relationship Id="rId6" Type="http://schemas.openxmlformats.org/officeDocument/2006/relationships/oleObject" Target="../embeddings/oleObject213.bin" /><Relationship Id="rId5" Type="http://schemas.openxmlformats.org/officeDocument/2006/relationships/image" Target="../media/image234.wmf" /><Relationship Id="rId4" Type="http://schemas.openxmlformats.org/officeDocument/2006/relationships/oleObject" Target="../embeddings/oleObject212.bin" /><Relationship Id="rId9" Type="http://schemas.openxmlformats.org/officeDocument/2006/relationships/image" Target="../media/image236.wmf" /></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17.bin" /><Relationship Id="rId3" Type="http://schemas.openxmlformats.org/officeDocument/2006/relationships/image" Target="../media/image1.png" /><Relationship Id="rId7" Type="http://schemas.openxmlformats.org/officeDocument/2006/relationships/image" Target="../media/image238.wmf" /><Relationship Id="rId2" Type="http://schemas.openxmlformats.org/officeDocument/2006/relationships/slideLayout" Target="../slideLayouts/slideLayout2.xml" /><Relationship Id="rId1" Type="http://schemas.openxmlformats.org/officeDocument/2006/relationships/vmlDrawing" Target="../drawings/vmlDrawing53.vml" /><Relationship Id="rId6" Type="http://schemas.openxmlformats.org/officeDocument/2006/relationships/oleObject" Target="../embeddings/oleObject216.bin" /><Relationship Id="rId5" Type="http://schemas.openxmlformats.org/officeDocument/2006/relationships/image" Target="../media/image237.wmf" /><Relationship Id="rId4" Type="http://schemas.openxmlformats.org/officeDocument/2006/relationships/oleObject" Target="../embeddings/oleObject215.bin" /><Relationship Id="rId9" Type="http://schemas.openxmlformats.org/officeDocument/2006/relationships/image" Target="../media/image239.wmf" /></Relationships>
</file>

<file path=ppt/slides/_rels/slide84.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41.wmf" /><Relationship Id="rId2" Type="http://schemas.openxmlformats.org/officeDocument/2006/relationships/slideLayout" Target="../slideLayouts/slideLayout2.xml" /><Relationship Id="rId1" Type="http://schemas.openxmlformats.org/officeDocument/2006/relationships/vmlDrawing" Target="../drawings/vmlDrawing54.vml" /><Relationship Id="rId6" Type="http://schemas.openxmlformats.org/officeDocument/2006/relationships/oleObject" Target="../embeddings/oleObject219.bin" /><Relationship Id="rId5" Type="http://schemas.openxmlformats.org/officeDocument/2006/relationships/image" Target="../media/image240.wmf" /><Relationship Id="rId4" Type="http://schemas.openxmlformats.org/officeDocument/2006/relationships/oleObject" Target="../embeddings/oleObject218.bin" /></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22.bin" /><Relationship Id="rId3" Type="http://schemas.openxmlformats.org/officeDocument/2006/relationships/image" Target="../media/image1.png" /><Relationship Id="rId7" Type="http://schemas.openxmlformats.org/officeDocument/2006/relationships/image" Target="../media/image243.wmf" /><Relationship Id="rId2" Type="http://schemas.openxmlformats.org/officeDocument/2006/relationships/slideLayout" Target="../slideLayouts/slideLayout2.xml" /><Relationship Id="rId1" Type="http://schemas.openxmlformats.org/officeDocument/2006/relationships/vmlDrawing" Target="../drawings/vmlDrawing55.vml" /><Relationship Id="rId6" Type="http://schemas.openxmlformats.org/officeDocument/2006/relationships/oleObject" Target="../embeddings/oleObject221.bin" /><Relationship Id="rId11" Type="http://schemas.openxmlformats.org/officeDocument/2006/relationships/image" Target="../media/image245.wmf" /><Relationship Id="rId5" Type="http://schemas.openxmlformats.org/officeDocument/2006/relationships/image" Target="../media/image242.wmf" /><Relationship Id="rId10" Type="http://schemas.openxmlformats.org/officeDocument/2006/relationships/oleObject" Target="../embeddings/oleObject223.bin" /><Relationship Id="rId4" Type="http://schemas.openxmlformats.org/officeDocument/2006/relationships/oleObject" Target="../embeddings/oleObject220.bin" /><Relationship Id="rId9" Type="http://schemas.openxmlformats.org/officeDocument/2006/relationships/image" Target="../media/image244.wmf" /></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26.bin" /><Relationship Id="rId3" Type="http://schemas.openxmlformats.org/officeDocument/2006/relationships/image" Target="../media/image1.png" /><Relationship Id="rId7" Type="http://schemas.openxmlformats.org/officeDocument/2006/relationships/image" Target="../media/image246.wmf" /><Relationship Id="rId12" Type="http://schemas.openxmlformats.org/officeDocument/2006/relationships/image" Target="../media/image269.png" /><Relationship Id="rId2" Type="http://schemas.openxmlformats.org/officeDocument/2006/relationships/slideLayout" Target="../slideLayouts/slideLayout2.xml" /><Relationship Id="rId1" Type="http://schemas.openxmlformats.org/officeDocument/2006/relationships/vmlDrawing" Target="../drawings/vmlDrawing56.vml" /><Relationship Id="rId6" Type="http://schemas.openxmlformats.org/officeDocument/2006/relationships/oleObject" Target="../embeddings/oleObject225.bin" /><Relationship Id="rId11" Type="http://schemas.openxmlformats.org/officeDocument/2006/relationships/image" Target="../media/image248.wmf" /><Relationship Id="rId5" Type="http://schemas.openxmlformats.org/officeDocument/2006/relationships/image" Target="../media/image242.wmf" /><Relationship Id="rId10" Type="http://schemas.openxmlformats.org/officeDocument/2006/relationships/oleObject" Target="../embeddings/oleObject227.bin" /><Relationship Id="rId4" Type="http://schemas.openxmlformats.org/officeDocument/2006/relationships/oleObject" Target="../embeddings/oleObject224.bin" /><Relationship Id="rId9" Type="http://schemas.openxmlformats.org/officeDocument/2006/relationships/image" Target="../media/image247.wmf" /></Relationships>
</file>

<file path=ppt/slides/_rels/slide87.xml.rels><?xml version="1.0" encoding="UTF-8" standalone="yes"?>
<Relationships xmlns="http://schemas.openxmlformats.org/package/2006/relationships"><Relationship Id="rId8" Type="http://schemas.openxmlformats.org/officeDocument/2006/relationships/image" Target="../media/image251.wmf" /><Relationship Id="rId13" Type="http://schemas.openxmlformats.org/officeDocument/2006/relationships/oleObject" Target="../embeddings/oleObject233.bin" /><Relationship Id="rId3" Type="http://schemas.openxmlformats.org/officeDocument/2006/relationships/oleObject" Target="../embeddings/oleObject228.bin" /><Relationship Id="rId7" Type="http://schemas.openxmlformats.org/officeDocument/2006/relationships/oleObject" Target="../embeddings/oleObject230.bin" /><Relationship Id="rId12" Type="http://schemas.openxmlformats.org/officeDocument/2006/relationships/image" Target="../media/image253.wmf" /><Relationship Id="rId2" Type="http://schemas.openxmlformats.org/officeDocument/2006/relationships/slideLayout" Target="../slideLayouts/slideLayout2.xml" /><Relationship Id="rId1" Type="http://schemas.openxmlformats.org/officeDocument/2006/relationships/vmlDrawing" Target="../drawings/vmlDrawing57.vml" /><Relationship Id="rId6" Type="http://schemas.openxmlformats.org/officeDocument/2006/relationships/image" Target="../media/image250.wmf" /><Relationship Id="rId11" Type="http://schemas.openxmlformats.org/officeDocument/2006/relationships/oleObject" Target="../embeddings/oleObject232.bin" /><Relationship Id="rId5" Type="http://schemas.openxmlformats.org/officeDocument/2006/relationships/oleObject" Target="../embeddings/oleObject229.bin" /><Relationship Id="rId15" Type="http://schemas.openxmlformats.org/officeDocument/2006/relationships/image" Target="../media/image1.png" /><Relationship Id="rId10" Type="http://schemas.openxmlformats.org/officeDocument/2006/relationships/image" Target="../media/image252.wmf" /><Relationship Id="rId4" Type="http://schemas.openxmlformats.org/officeDocument/2006/relationships/image" Target="../media/image249.wmf" /><Relationship Id="rId9" Type="http://schemas.openxmlformats.org/officeDocument/2006/relationships/oleObject" Target="../embeddings/oleObject231.bin" /><Relationship Id="rId14" Type="http://schemas.openxmlformats.org/officeDocument/2006/relationships/image" Target="../media/image254.wmf" /></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34.bin" /><Relationship Id="rId7"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58.vml" /><Relationship Id="rId6" Type="http://schemas.openxmlformats.org/officeDocument/2006/relationships/image" Target="../media/image242.wmf" /><Relationship Id="rId5" Type="http://schemas.openxmlformats.org/officeDocument/2006/relationships/oleObject" Target="../embeddings/oleObject235.bin" /><Relationship Id="rId4" Type="http://schemas.openxmlformats.org/officeDocument/2006/relationships/image" Target="../media/image255.wmf" /></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38.bin" /><Relationship Id="rId13" Type="http://schemas.openxmlformats.org/officeDocument/2006/relationships/image" Target="../media/image260.wmf" /><Relationship Id="rId3" Type="http://schemas.openxmlformats.org/officeDocument/2006/relationships/image" Target="../media/image1.png" /><Relationship Id="rId7" Type="http://schemas.openxmlformats.org/officeDocument/2006/relationships/image" Target="../media/image257.wmf" /><Relationship Id="rId12" Type="http://schemas.openxmlformats.org/officeDocument/2006/relationships/oleObject" Target="../embeddings/oleObject240.bin" /><Relationship Id="rId2" Type="http://schemas.openxmlformats.org/officeDocument/2006/relationships/slideLayout" Target="../slideLayouts/slideLayout2.xml" /><Relationship Id="rId1" Type="http://schemas.openxmlformats.org/officeDocument/2006/relationships/vmlDrawing" Target="../drawings/vmlDrawing59.vml" /><Relationship Id="rId6" Type="http://schemas.openxmlformats.org/officeDocument/2006/relationships/oleObject" Target="../embeddings/oleObject237.bin" /><Relationship Id="rId11" Type="http://schemas.openxmlformats.org/officeDocument/2006/relationships/image" Target="../media/image259.wmf" /><Relationship Id="rId5" Type="http://schemas.openxmlformats.org/officeDocument/2006/relationships/image" Target="../media/image256.wmf" /><Relationship Id="rId15" Type="http://schemas.openxmlformats.org/officeDocument/2006/relationships/image" Target="../media/image261.wmf" /><Relationship Id="rId10" Type="http://schemas.openxmlformats.org/officeDocument/2006/relationships/oleObject" Target="../embeddings/oleObject239.bin" /><Relationship Id="rId4" Type="http://schemas.openxmlformats.org/officeDocument/2006/relationships/oleObject" Target="../embeddings/oleObject236.bin" /><Relationship Id="rId9" Type="http://schemas.openxmlformats.org/officeDocument/2006/relationships/image" Target="../media/image258.wmf" /><Relationship Id="rId14" Type="http://schemas.openxmlformats.org/officeDocument/2006/relationships/oleObject" Target="../embeddings/oleObject241.bin"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44.bin" /><Relationship Id="rId13" Type="http://schemas.openxmlformats.org/officeDocument/2006/relationships/image" Target="../media/image266.wmf" /><Relationship Id="rId18" Type="http://schemas.openxmlformats.org/officeDocument/2006/relationships/oleObject" Target="../embeddings/oleObject249.bin" /><Relationship Id="rId3" Type="http://schemas.openxmlformats.org/officeDocument/2006/relationships/image" Target="../media/image1.png" /><Relationship Id="rId21" Type="http://schemas.openxmlformats.org/officeDocument/2006/relationships/image" Target="../media/image270.wmf" /><Relationship Id="rId7" Type="http://schemas.openxmlformats.org/officeDocument/2006/relationships/image" Target="../media/image263.wmf" /><Relationship Id="rId12" Type="http://schemas.openxmlformats.org/officeDocument/2006/relationships/oleObject" Target="../embeddings/oleObject246.bin" /><Relationship Id="rId17" Type="http://schemas.openxmlformats.org/officeDocument/2006/relationships/image" Target="../media/image268.wmf" /><Relationship Id="rId2" Type="http://schemas.openxmlformats.org/officeDocument/2006/relationships/slideLayout" Target="../slideLayouts/slideLayout2.xml" /><Relationship Id="rId16" Type="http://schemas.openxmlformats.org/officeDocument/2006/relationships/oleObject" Target="../embeddings/oleObject248.bin" /><Relationship Id="rId20" Type="http://schemas.openxmlformats.org/officeDocument/2006/relationships/oleObject" Target="../embeddings/oleObject250.bin" /><Relationship Id="rId1" Type="http://schemas.openxmlformats.org/officeDocument/2006/relationships/vmlDrawing" Target="../drawings/vmlDrawing60.vml" /><Relationship Id="rId6" Type="http://schemas.openxmlformats.org/officeDocument/2006/relationships/oleObject" Target="../embeddings/oleObject243.bin" /><Relationship Id="rId11" Type="http://schemas.openxmlformats.org/officeDocument/2006/relationships/image" Target="../media/image265.wmf" /><Relationship Id="rId5" Type="http://schemas.openxmlformats.org/officeDocument/2006/relationships/image" Target="../media/image262.wmf" /><Relationship Id="rId15" Type="http://schemas.openxmlformats.org/officeDocument/2006/relationships/image" Target="../media/image267.wmf" /><Relationship Id="rId10" Type="http://schemas.openxmlformats.org/officeDocument/2006/relationships/oleObject" Target="../embeddings/oleObject245.bin" /><Relationship Id="rId19" Type="http://schemas.openxmlformats.org/officeDocument/2006/relationships/image" Target="../media/image269.wmf" /><Relationship Id="rId4" Type="http://schemas.openxmlformats.org/officeDocument/2006/relationships/oleObject" Target="../embeddings/oleObject242.bin" /><Relationship Id="rId9" Type="http://schemas.openxmlformats.org/officeDocument/2006/relationships/image" Target="../media/image264.wmf" /><Relationship Id="rId14" Type="http://schemas.openxmlformats.org/officeDocument/2006/relationships/oleObject" Target="../embeddings/oleObject247.bin" /></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53.bin" /><Relationship Id="rId3" Type="http://schemas.openxmlformats.org/officeDocument/2006/relationships/image" Target="../media/image1.png" /><Relationship Id="rId7" Type="http://schemas.openxmlformats.org/officeDocument/2006/relationships/image" Target="../media/image272.wmf" /><Relationship Id="rId2" Type="http://schemas.openxmlformats.org/officeDocument/2006/relationships/slideLayout" Target="../slideLayouts/slideLayout2.xml" /><Relationship Id="rId1" Type="http://schemas.openxmlformats.org/officeDocument/2006/relationships/vmlDrawing" Target="../drawings/vmlDrawing61.vml" /><Relationship Id="rId6" Type="http://schemas.openxmlformats.org/officeDocument/2006/relationships/oleObject" Target="../embeddings/oleObject252.bin" /><Relationship Id="rId11" Type="http://schemas.openxmlformats.org/officeDocument/2006/relationships/image" Target="../media/image274.wmf" /><Relationship Id="rId5" Type="http://schemas.openxmlformats.org/officeDocument/2006/relationships/image" Target="../media/image271.wmf" /><Relationship Id="rId10" Type="http://schemas.openxmlformats.org/officeDocument/2006/relationships/oleObject" Target="../embeddings/oleObject254.bin" /><Relationship Id="rId4" Type="http://schemas.openxmlformats.org/officeDocument/2006/relationships/oleObject" Target="../embeddings/oleObject251.bin" /><Relationship Id="rId9" Type="http://schemas.openxmlformats.org/officeDocument/2006/relationships/image" Target="../media/image273.wmf" /></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257.bin" /><Relationship Id="rId13" Type="http://schemas.openxmlformats.org/officeDocument/2006/relationships/image" Target="../media/image279.wmf" /><Relationship Id="rId3" Type="http://schemas.openxmlformats.org/officeDocument/2006/relationships/image" Target="../media/image1.png" /><Relationship Id="rId7" Type="http://schemas.openxmlformats.org/officeDocument/2006/relationships/image" Target="../media/image276.wmf" /><Relationship Id="rId12" Type="http://schemas.openxmlformats.org/officeDocument/2006/relationships/oleObject" Target="../embeddings/oleObject259.bin" /><Relationship Id="rId17" Type="http://schemas.openxmlformats.org/officeDocument/2006/relationships/image" Target="../media/image281.wmf" /><Relationship Id="rId2" Type="http://schemas.openxmlformats.org/officeDocument/2006/relationships/slideLayout" Target="../slideLayouts/slideLayout2.xml" /><Relationship Id="rId16" Type="http://schemas.openxmlformats.org/officeDocument/2006/relationships/oleObject" Target="../embeddings/oleObject261.bin" /><Relationship Id="rId1" Type="http://schemas.openxmlformats.org/officeDocument/2006/relationships/vmlDrawing" Target="../drawings/vmlDrawing62.vml" /><Relationship Id="rId6" Type="http://schemas.openxmlformats.org/officeDocument/2006/relationships/oleObject" Target="../embeddings/oleObject256.bin" /><Relationship Id="rId11" Type="http://schemas.openxmlformats.org/officeDocument/2006/relationships/image" Target="../media/image278.wmf" /><Relationship Id="rId5" Type="http://schemas.openxmlformats.org/officeDocument/2006/relationships/image" Target="../media/image275.wmf" /><Relationship Id="rId15" Type="http://schemas.openxmlformats.org/officeDocument/2006/relationships/image" Target="../media/image280.wmf" /><Relationship Id="rId10" Type="http://schemas.openxmlformats.org/officeDocument/2006/relationships/oleObject" Target="../embeddings/oleObject258.bin" /><Relationship Id="rId4" Type="http://schemas.openxmlformats.org/officeDocument/2006/relationships/oleObject" Target="../embeddings/oleObject255.bin" /><Relationship Id="rId9" Type="http://schemas.openxmlformats.org/officeDocument/2006/relationships/image" Target="../media/image277.wmf" /><Relationship Id="rId14" Type="http://schemas.openxmlformats.org/officeDocument/2006/relationships/oleObject" Target="../embeddings/oleObject260.bin" /></Relationships>
</file>

<file path=ppt/slides/_rels/slide93.xml.rels><?xml version="1.0" encoding="UTF-8" standalone="yes"?>
<Relationships xmlns="http://schemas.openxmlformats.org/package/2006/relationships"><Relationship Id="rId3" Type="http://schemas.openxmlformats.org/officeDocument/2006/relationships/image" Target="../media/image251.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9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7.xml" /><Relationship Id="rId1" Type="http://schemas.openxmlformats.org/officeDocument/2006/relationships/vmlDrawing" Target="../drawings/vmlDrawing63.vml" /><Relationship Id="rId6" Type="http://schemas.openxmlformats.org/officeDocument/2006/relationships/image" Target="../media/image253.png" /><Relationship Id="rId5" Type="http://schemas.openxmlformats.org/officeDocument/2006/relationships/image" Target="../media/image282.wmf" /><Relationship Id="rId4" Type="http://schemas.openxmlformats.org/officeDocument/2006/relationships/oleObject" Target="../embeddings/oleObject262.bin" /></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v=obZ-xUL4S9g&amp;t=152s" TargetMode="Externa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hyperlink" Target="https://www.youtube.com/watch?v=9_m36W3cK74" TargetMode="External" /><Relationship Id="rId5" Type="http://schemas.openxmlformats.org/officeDocument/2006/relationships/hyperlink" Target="https://www.youtube.com/watch?v=kfv9h3c46CI" TargetMode="External" /><Relationship Id="rId4" Type="http://schemas.openxmlformats.org/officeDocument/2006/relationships/hyperlink" Target="https://www.youtube.com/watch?v=A_QE-duLhW0&amp;t=904s" TargetMode="External" /></Relationships>
</file>

<file path=ppt/slides/_rels/slide9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vmlDrawing" Target="../drawings/vmlDrawing64.vml" /><Relationship Id="rId5" Type="http://schemas.openxmlformats.org/officeDocument/2006/relationships/image" Target="../media/image283.wmf" /><Relationship Id="rId4" Type="http://schemas.openxmlformats.org/officeDocument/2006/relationships/oleObject" Target="../embeddings/oleObject263.bin" /></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266.bin" /><Relationship Id="rId13" Type="http://schemas.openxmlformats.org/officeDocument/2006/relationships/image" Target="../media/image288.wmf" /><Relationship Id="rId18" Type="http://schemas.openxmlformats.org/officeDocument/2006/relationships/oleObject" Target="../embeddings/oleObject271.bin" /><Relationship Id="rId3" Type="http://schemas.openxmlformats.org/officeDocument/2006/relationships/image" Target="../media/image1.png" /><Relationship Id="rId21" Type="http://schemas.openxmlformats.org/officeDocument/2006/relationships/image" Target="../media/image292.wmf" /><Relationship Id="rId7" Type="http://schemas.openxmlformats.org/officeDocument/2006/relationships/image" Target="../media/image285.wmf" /><Relationship Id="rId12" Type="http://schemas.openxmlformats.org/officeDocument/2006/relationships/oleObject" Target="../embeddings/oleObject268.bin" /><Relationship Id="rId17" Type="http://schemas.openxmlformats.org/officeDocument/2006/relationships/image" Target="../media/image290.wmf" /><Relationship Id="rId2" Type="http://schemas.openxmlformats.org/officeDocument/2006/relationships/slideLayout" Target="../slideLayouts/slideLayout2.xml" /><Relationship Id="rId16" Type="http://schemas.openxmlformats.org/officeDocument/2006/relationships/oleObject" Target="../embeddings/oleObject270.bin" /><Relationship Id="rId20" Type="http://schemas.openxmlformats.org/officeDocument/2006/relationships/oleObject" Target="../embeddings/oleObject272.bin" /><Relationship Id="rId1" Type="http://schemas.openxmlformats.org/officeDocument/2006/relationships/vmlDrawing" Target="../drawings/vmlDrawing65.vml" /><Relationship Id="rId6" Type="http://schemas.openxmlformats.org/officeDocument/2006/relationships/oleObject" Target="../embeddings/oleObject265.bin" /><Relationship Id="rId11" Type="http://schemas.openxmlformats.org/officeDocument/2006/relationships/image" Target="../media/image287.wmf" /><Relationship Id="rId5" Type="http://schemas.openxmlformats.org/officeDocument/2006/relationships/image" Target="../media/image284.wmf" /><Relationship Id="rId15" Type="http://schemas.openxmlformats.org/officeDocument/2006/relationships/image" Target="../media/image289.wmf" /><Relationship Id="rId10" Type="http://schemas.openxmlformats.org/officeDocument/2006/relationships/oleObject" Target="../embeddings/oleObject267.bin" /><Relationship Id="rId19" Type="http://schemas.openxmlformats.org/officeDocument/2006/relationships/image" Target="../media/image291.wmf" /><Relationship Id="rId4" Type="http://schemas.openxmlformats.org/officeDocument/2006/relationships/oleObject" Target="../embeddings/oleObject264.bin" /><Relationship Id="rId9" Type="http://schemas.openxmlformats.org/officeDocument/2006/relationships/image" Target="../media/image286.wmf" /><Relationship Id="rId14" Type="http://schemas.openxmlformats.org/officeDocument/2006/relationships/oleObject" Target="../embeddings/oleObject269.bin"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a:t>Noida</a:t>
            </a:r>
            <a:r>
              <a:rPr lang="en-US" sz="2400" dirty="0"/>
              <a:t> Institute of Engineering and Technology, Greater </a:t>
            </a:r>
            <a:r>
              <a:rPr lang="en-US" sz="2400" dirty="0" err="1"/>
              <a:t>Noida</a:t>
            </a:r>
            <a:endParaRPr lang="en-US" sz="2400" dirty="0"/>
          </a:p>
        </p:txBody>
      </p:sp>
      <p:sp>
        <p:nvSpPr>
          <p:cNvPr id="3" name="Subtitle 2"/>
          <p:cNvSpPr>
            <a:spLocks noGrp="1"/>
          </p:cNvSpPr>
          <p:nvPr>
            <p:ph type="subTitle" idx="1"/>
          </p:nvPr>
        </p:nvSpPr>
        <p:spPr>
          <a:xfrm>
            <a:off x="1415143" y="874486"/>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3400" b="1" dirty="0">
              <a:solidFill>
                <a:schemeClr val="tx1"/>
              </a:solidFill>
            </a:endParaRPr>
          </a:p>
          <a:p>
            <a:r>
              <a:rPr lang="en-US" sz="3600" b="1" dirty="0">
                <a:solidFill>
                  <a:schemeClr val="tx1"/>
                </a:solidFill>
              </a:rPr>
              <a:t>Multivariable Calculus I</a:t>
            </a:r>
          </a:p>
        </p:txBody>
      </p:sp>
      <p:sp>
        <p:nvSpPr>
          <p:cNvPr id="9" name="Date Placeholder 8"/>
          <p:cNvSpPr>
            <a:spLocks noGrp="1"/>
          </p:cNvSpPr>
          <p:nvPr>
            <p:ph type="dt" sz="half" idx="10"/>
          </p:nvPr>
        </p:nvSpPr>
        <p:spPr>
          <a:xfrm>
            <a:off x="381000" y="6477000"/>
            <a:ext cx="2133600" cy="365125"/>
          </a:xfrm>
        </p:spPr>
        <p:txBody>
          <a:bodyPr/>
          <a:lstStyle/>
          <a:p>
            <a:fld id="{D6F584A9-1B09-40C8-9717-5A6896523D97}" type="datetime1">
              <a:rPr lang="en-US" smtClean="0"/>
              <a:t>3/1/2021</a:t>
            </a:fld>
            <a:endParaRPr lang="en-US" dirty="0"/>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6" name="Subtitle 2"/>
          <p:cNvSpPr txBox="1">
            <a:spLocks/>
          </p:cNvSpPr>
          <p:nvPr/>
        </p:nvSpPr>
        <p:spPr>
          <a:xfrm>
            <a:off x="4648200" y="3962400"/>
            <a:ext cx="43434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Dr. Akansha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Affiliation</a:t>
            </a:r>
            <a:r>
              <a:rPr kumimoji="0" lang="en-US" sz="2400" b="1" i="0" u="none" strike="noStrike" kern="1200" cap="none" spc="0" normalizeH="0" noProof="0" dirty="0">
                <a:ln>
                  <a:noFill/>
                </a:ln>
                <a:solidFill>
                  <a:schemeClr val="tx1"/>
                </a:solidFill>
                <a:effectLst/>
                <a:uLnTx/>
                <a:uFillTx/>
                <a:latin typeface="+mn-lt"/>
                <a:ea typeface="+mn-ea"/>
                <a:cs typeface="+mn-cs"/>
              </a:rPr>
              <a:t> from AKTU, </a:t>
            </a:r>
            <a:r>
              <a:rPr kumimoji="0" lang="en-US" sz="2400" b="1" i="0" u="none" strike="noStrike" kern="1200" cap="none" spc="0" normalizeH="0" noProof="0" dirty="0" err="1">
                <a:ln>
                  <a:noFill/>
                </a:ln>
                <a:solidFill>
                  <a:schemeClr val="tx1"/>
                </a:solidFill>
                <a:effectLst/>
                <a:uLnTx/>
                <a:uFillTx/>
                <a:latin typeface="+mn-lt"/>
                <a:ea typeface="+mn-ea"/>
                <a:cs typeface="+mn-cs"/>
              </a:rPr>
              <a:t>Lucknow</a:t>
            </a:r>
            <a:endParaRPr kumimoji="0" lang="en-US" sz="2400" b="1" i="0" u="none" strike="noStrike" kern="1200" cap="none" spc="0" normalizeH="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a:solidFill>
                  <a:schemeClr val="tx1"/>
                </a:solidFill>
              </a:rPr>
              <a:t>Mathematics Department</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mn-lt"/>
                <a:ea typeface="+mn-ea"/>
                <a:cs typeface="+mn-cs"/>
              </a:rPr>
              <a:t>Unit:</a:t>
            </a:r>
            <a:r>
              <a:rPr kumimoji="0" lang="en-US" sz="2800" b="1" i="0" u="none" strike="noStrike" kern="1200" cap="none" spc="0" normalizeH="0" noProof="0" dirty="0">
                <a:ln>
                  <a:noFill/>
                </a:ln>
                <a:solidFill>
                  <a:schemeClr val="tx1"/>
                </a:solidFill>
                <a:effectLst/>
                <a:uLnTx/>
                <a:uFillTx/>
                <a:latin typeface="+mn-lt"/>
                <a:ea typeface="+mn-ea"/>
                <a:cs typeface="+mn-cs"/>
              </a:rPr>
              <a:t> </a:t>
            </a:r>
            <a:r>
              <a:rPr lang="en-US" sz="2800" b="1" dirty="0">
                <a:solidFill>
                  <a:schemeClr val="tx1"/>
                </a:solidFill>
              </a:rPr>
              <a:t>4</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MATHEMATICS – 1 (KAS</a:t>
            </a:r>
            <a:r>
              <a:rPr kumimoji="0" lang="en-US" sz="2400" b="1" i="0" u="none" strike="noStrike" kern="1200" cap="none" spc="0" normalizeH="0" noProof="0" dirty="0">
                <a:ln>
                  <a:noFill/>
                </a:ln>
                <a:solidFill>
                  <a:schemeClr val="tx1"/>
                </a:solidFill>
                <a:effectLst/>
                <a:uLnTx/>
                <a:uFillTx/>
                <a:latin typeface="+mn-lt"/>
                <a:ea typeface="+mn-ea"/>
                <a:cs typeface="+mn-cs"/>
              </a:rPr>
              <a:t> – 103)</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noProof="0" dirty="0">
                <a:ln>
                  <a:noFill/>
                </a:ln>
                <a:solidFill>
                  <a:schemeClr val="tx1"/>
                </a:solidFill>
                <a:effectLst/>
                <a:uLnTx/>
                <a:uFillTx/>
                <a:latin typeface="+mn-lt"/>
                <a:ea typeface="+mn-ea"/>
                <a:cs typeface="+mn-cs"/>
              </a:rPr>
              <a:t>B Tech </a:t>
            </a:r>
            <a:r>
              <a:rPr lang="en-US" sz="2800" b="1" dirty="0">
                <a:solidFill>
                  <a:schemeClr val="tx1"/>
                </a:solidFill>
              </a:rPr>
              <a:t>1</a:t>
            </a:r>
            <a:r>
              <a:rPr lang="en-US" sz="2800" b="1" baseline="30000" dirty="0">
                <a:solidFill>
                  <a:schemeClr val="tx1"/>
                </a:solidFill>
              </a:rPr>
              <a:t>st</a:t>
            </a:r>
            <a:r>
              <a:rPr kumimoji="0" lang="en-US" sz="2800" b="1" i="0" u="none" strike="noStrike" kern="1200" cap="none" spc="0" normalizeH="0" noProof="0" dirty="0">
                <a:ln>
                  <a:noFill/>
                </a:ln>
                <a:solidFill>
                  <a:schemeClr val="tx1"/>
                </a:solidFill>
                <a:effectLst/>
                <a:uLnTx/>
                <a:uFillTx/>
                <a:latin typeface="+mn-lt"/>
                <a:ea typeface="+mn-ea"/>
                <a:cs typeface="+mn-cs"/>
              </a:rPr>
              <a:t> </a:t>
            </a:r>
            <a:r>
              <a:rPr kumimoji="0" lang="en-US" sz="2800" b="1" i="0" u="none" strike="noStrike" kern="1200" cap="none" spc="0" normalizeH="0" noProof="0" dirty="0" err="1">
                <a:ln>
                  <a:noFill/>
                </a:ln>
                <a:solidFill>
                  <a:schemeClr val="tx1"/>
                </a:solidFill>
                <a:effectLst/>
                <a:uLnTx/>
                <a:uFillTx/>
                <a:latin typeface="+mn-lt"/>
                <a:ea typeface="+mn-ea"/>
                <a:cs typeface="+mn-cs"/>
              </a:rPr>
              <a:t>Sem</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1600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cs typeface="Times New Roman" pitchFamily="18" charset="0"/>
              </a:rPr>
              <a:t>Multiple Integral (CO 4)</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769441"/>
          </a:xfrm>
          <a:prstGeom prst="rect">
            <a:avLst/>
          </a:prstGeom>
        </p:spPr>
        <p:txBody>
          <a:bodyPr wrap="square">
            <a:spAutoFit/>
          </a:bodyPr>
          <a:lstStyle/>
          <a:p>
            <a:pPr marL="342900" indent="-342900">
              <a:buFont typeface="Arial" pitchFamily="34" charset="0"/>
              <a:buChar char="•"/>
            </a:pPr>
            <a:r>
              <a:rPr lang="en-US" sz="2200" dirty="0"/>
              <a:t>Multiple Integrals are used to evaluate area, volume, mass, moment of inertia of  plane &amp; solid region.</a:t>
            </a:r>
          </a:p>
        </p:txBody>
      </p:sp>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3184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2</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4131634902"/>
              </p:ext>
            </p:extLst>
          </p:nvPr>
        </p:nvGraphicFramePr>
        <p:xfrm>
          <a:off x="1682087" y="817163"/>
          <a:ext cx="7315200" cy="1330526"/>
        </p:xfrm>
        <a:graphic>
          <a:graphicData uri="http://schemas.openxmlformats.org/presentationml/2006/ole">
            <mc:AlternateContent xmlns:mc="http://schemas.openxmlformats.org/markup-compatibility/2006">
              <mc:Choice xmlns:v="urn:schemas-microsoft-com:vml" Requires="v">
                <p:oleObj spid="_x0000_s67585" name="Equation" r:id="rId4" imgW="4190760" imgH="863280" progId="Equation.DSMT4">
                  <p:embed/>
                </p:oleObj>
              </mc:Choice>
              <mc:Fallback>
                <p:oleObj name="Equation" r:id="rId4" imgW="4190760" imgH="863280" progId="Equation.DSMT4">
                  <p:embed/>
                  <p:pic>
                    <p:nvPicPr>
                      <p:cNvPr id="2" name="Object 1"/>
                      <p:cNvPicPr>
                        <a:picLocks noChangeAspect="1" noChangeArrowheads="1"/>
                      </p:cNvPicPr>
                      <p:nvPr/>
                    </p:nvPicPr>
                    <p:blipFill>
                      <a:blip r:embed="rId5"/>
                      <a:srcRect/>
                      <a:stretch>
                        <a:fillRect/>
                      </a:stretch>
                    </p:blipFill>
                    <p:spPr bwMode="auto">
                      <a:xfrm>
                        <a:off x="1682087" y="817163"/>
                        <a:ext cx="7315200" cy="1330526"/>
                      </a:xfrm>
                      <a:prstGeom prst="rect">
                        <a:avLst/>
                      </a:prstGeom>
                      <a:noFill/>
                      <a:ln>
                        <a:no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93004971"/>
              </p:ext>
            </p:extLst>
          </p:nvPr>
        </p:nvGraphicFramePr>
        <p:xfrm>
          <a:off x="1700284" y="2348446"/>
          <a:ext cx="3591039" cy="699554"/>
        </p:xfrm>
        <a:graphic>
          <a:graphicData uri="http://schemas.openxmlformats.org/presentationml/2006/ole">
            <mc:AlternateContent xmlns:mc="http://schemas.openxmlformats.org/markup-compatibility/2006">
              <mc:Choice xmlns:v="urn:schemas-microsoft-com:vml" Requires="v">
                <p:oleObj spid="_x0000_s67586" name="Equation" r:id="rId6" imgW="2412720" imgH="469800" progId="Equation.DSMT4">
                  <p:embed/>
                </p:oleObj>
              </mc:Choice>
              <mc:Fallback>
                <p:oleObj name="Equation" r:id="rId6" imgW="2412720" imgH="469800" progId="Equation.DSMT4">
                  <p:embed/>
                  <p:pic>
                    <p:nvPicPr>
                      <p:cNvPr id="20" name="Object 19"/>
                      <p:cNvPicPr>
                        <a:picLocks noChangeAspect="1" noChangeArrowheads="1"/>
                      </p:cNvPicPr>
                      <p:nvPr/>
                    </p:nvPicPr>
                    <p:blipFill>
                      <a:blip r:embed="rId7"/>
                      <a:srcRect/>
                      <a:stretch>
                        <a:fillRect/>
                      </a:stretch>
                    </p:blipFill>
                    <p:spPr bwMode="auto">
                      <a:xfrm>
                        <a:off x="1700284" y="2348446"/>
                        <a:ext cx="3591039" cy="699554"/>
                      </a:xfrm>
                      <a:prstGeom prst="rect">
                        <a:avLst/>
                      </a:prstGeom>
                      <a:noFill/>
                      <a:ln>
                        <a:no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428896940"/>
              </p:ext>
            </p:extLst>
          </p:nvPr>
        </p:nvGraphicFramePr>
        <p:xfrm>
          <a:off x="1219200" y="3200400"/>
          <a:ext cx="5729126" cy="762000"/>
        </p:xfrm>
        <a:graphic>
          <a:graphicData uri="http://schemas.openxmlformats.org/presentationml/2006/ole">
            <mc:AlternateContent xmlns:mc="http://schemas.openxmlformats.org/markup-compatibility/2006">
              <mc:Choice xmlns:v="urn:schemas-microsoft-com:vml" Requires="v">
                <p:oleObj spid="_x0000_s67587" name="Equation" r:id="rId8" imgW="2997000" imgH="419040" progId="Equation.DSMT4">
                  <p:embed/>
                </p:oleObj>
              </mc:Choice>
              <mc:Fallback>
                <p:oleObj name="Equation" r:id="rId8" imgW="2997000" imgH="419040" progId="Equation.DSMT4">
                  <p:embed/>
                  <p:pic>
                    <p:nvPicPr>
                      <p:cNvPr id="21" name="Object 20"/>
                      <p:cNvPicPr/>
                      <p:nvPr/>
                    </p:nvPicPr>
                    <p:blipFill>
                      <a:blip r:embed="rId9"/>
                      <a:stretch>
                        <a:fillRect/>
                      </a:stretch>
                    </p:blipFill>
                    <p:spPr>
                      <a:xfrm>
                        <a:off x="1219200" y="3200400"/>
                        <a:ext cx="5729126" cy="7620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49821538"/>
              </p:ext>
            </p:extLst>
          </p:nvPr>
        </p:nvGraphicFramePr>
        <p:xfrm>
          <a:off x="457200" y="4191000"/>
          <a:ext cx="3733800" cy="618103"/>
        </p:xfrm>
        <a:graphic>
          <a:graphicData uri="http://schemas.openxmlformats.org/presentationml/2006/ole">
            <mc:AlternateContent xmlns:mc="http://schemas.openxmlformats.org/markup-compatibility/2006">
              <mc:Choice xmlns:v="urn:schemas-microsoft-com:vml" Requires="v">
                <p:oleObj spid="_x0000_s67588" name="Equation" r:id="rId10" imgW="2222500" imgH="368300" progId="Equation.DSMT4">
                  <p:embed/>
                </p:oleObj>
              </mc:Choice>
              <mc:Fallback>
                <p:oleObj name="Equation" r:id="rId10" imgW="2222500" imgH="368300" progId="Equation.DSMT4">
                  <p:embed/>
                  <p:pic>
                    <p:nvPicPr>
                      <p:cNvPr id="22"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4191000"/>
                        <a:ext cx="3733800" cy="618103"/>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937029092"/>
              </p:ext>
            </p:extLst>
          </p:nvPr>
        </p:nvGraphicFramePr>
        <p:xfrm>
          <a:off x="2133600" y="4953000"/>
          <a:ext cx="5326049" cy="762000"/>
        </p:xfrm>
        <a:graphic>
          <a:graphicData uri="http://schemas.openxmlformats.org/presentationml/2006/ole">
            <mc:AlternateContent xmlns:mc="http://schemas.openxmlformats.org/markup-compatibility/2006">
              <mc:Choice xmlns:v="urn:schemas-microsoft-com:vml" Requires="v">
                <p:oleObj spid="_x0000_s67589" name="Equation" r:id="rId12" imgW="3009900" imgH="431800" progId="Equation.DSMT4">
                  <p:embed/>
                </p:oleObj>
              </mc:Choice>
              <mc:Fallback>
                <p:oleObj name="Equation" r:id="rId12" imgW="3009900" imgH="431800" progId="Equation.DSMT4">
                  <p:embed/>
                  <p:pic>
                    <p:nvPicPr>
                      <p:cNvPr id="23"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3600" y="4953000"/>
                        <a:ext cx="5326049" cy="762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433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274790419"/>
              </p:ext>
            </p:extLst>
          </p:nvPr>
        </p:nvGraphicFramePr>
        <p:xfrm>
          <a:off x="2590800" y="1143000"/>
          <a:ext cx="3057525" cy="838200"/>
        </p:xfrm>
        <a:graphic>
          <a:graphicData uri="http://schemas.openxmlformats.org/presentationml/2006/ole">
            <mc:AlternateContent xmlns:mc="http://schemas.openxmlformats.org/markup-compatibility/2006">
              <mc:Choice xmlns:v="urn:schemas-microsoft-com:vml" Requires="v">
                <p:oleObj spid="_x0000_s68609" name="Equation" r:id="rId3" imgW="1663560" imgH="457200" progId="Equation.DSMT4">
                  <p:embed/>
                </p:oleObj>
              </mc:Choice>
              <mc:Fallback>
                <p:oleObj name="Equation" r:id="rId3" imgW="1663560" imgH="457200" progId="Equation.DSMT4">
                  <p:embed/>
                  <p:pic>
                    <p:nvPicPr>
                      <p:cNvPr id="7" name="Object 6"/>
                      <p:cNvPicPr>
                        <a:picLocks noChangeAspect="1" noChangeArrowheads="1"/>
                      </p:cNvPicPr>
                      <p:nvPr/>
                    </p:nvPicPr>
                    <p:blipFill>
                      <a:blip r:embed="rId4"/>
                      <a:srcRect/>
                      <a:stretch>
                        <a:fillRect/>
                      </a:stretch>
                    </p:blipFill>
                    <p:spPr bwMode="auto">
                      <a:xfrm>
                        <a:off x="2590800" y="1143000"/>
                        <a:ext cx="3057525" cy="838200"/>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58077863"/>
              </p:ext>
            </p:extLst>
          </p:nvPr>
        </p:nvGraphicFramePr>
        <p:xfrm>
          <a:off x="2667000" y="4191000"/>
          <a:ext cx="1990725" cy="885825"/>
        </p:xfrm>
        <a:graphic>
          <a:graphicData uri="http://schemas.openxmlformats.org/presentationml/2006/ole">
            <mc:AlternateContent xmlns:mc="http://schemas.openxmlformats.org/markup-compatibility/2006">
              <mc:Choice xmlns:v="urn:schemas-microsoft-com:vml" Requires="v">
                <p:oleObj spid="_x0000_s68610" name="Equation" r:id="rId5" imgW="939600" imgH="419040" progId="Equation.DSMT4">
                  <p:embed/>
                </p:oleObj>
              </mc:Choice>
              <mc:Fallback>
                <p:oleObj name="Equation" r:id="rId5" imgW="939600" imgH="419040" progId="Equation.DSMT4">
                  <p:embed/>
                  <p:pic>
                    <p:nvPicPr>
                      <p:cNvPr id="11" name="Object 10"/>
                      <p:cNvPicPr>
                        <a:picLocks noChangeAspect="1" noChangeArrowheads="1"/>
                      </p:cNvPicPr>
                      <p:nvPr/>
                    </p:nvPicPr>
                    <p:blipFill>
                      <a:blip r:embed="rId6"/>
                      <a:srcRect/>
                      <a:stretch>
                        <a:fillRect/>
                      </a:stretch>
                    </p:blipFill>
                    <p:spPr bwMode="auto">
                      <a:xfrm>
                        <a:off x="2667000" y="4191000"/>
                        <a:ext cx="19907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990088740"/>
              </p:ext>
            </p:extLst>
          </p:nvPr>
        </p:nvGraphicFramePr>
        <p:xfrm>
          <a:off x="2895600" y="2133600"/>
          <a:ext cx="4004735" cy="838200"/>
        </p:xfrm>
        <a:graphic>
          <a:graphicData uri="http://schemas.openxmlformats.org/presentationml/2006/ole">
            <mc:AlternateContent xmlns:mc="http://schemas.openxmlformats.org/markup-compatibility/2006">
              <mc:Choice xmlns:v="urn:schemas-microsoft-com:vml" Requires="v">
                <p:oleObj spid="_x0000_s68611" name="Equation" r:id="rId7" imgW="2184120" imgH="457200" progId="Equation.DSMT4">
                  <p:embed/>
                </p:oleObj>
              </mc:Choice>
              <mc:Fallback>
                <p:oleObj name="Equation" r:id="rId7" imgW="2184120" imgH="457200" progId="Equation.DSMT4">
                  <p:embed/>
                  <p:pic>
                    <p:nvPicPr>
                      <p:cNvPr id="12" name="Object 11"/>
                      <p:cNvPicPr/>
                      <p:nvPr/>
                    </p:nvPicPr>
                    <p:blipFill>
                      <a:blip r:embed="rId8"/>
                      <a:stretch>
                        <a:fillRect/>
                      </a:stretch>
                    </p:blipFill>
                    <p:spPr>
                      <a:xfrm>
                        <a:off x="2895600" y="2133600"/>
                        <a:ext cx="4004735" cy="8382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786191354"/>
              </p:ext>
            </p:extLst>
          </p:nvPr>
        </p:nvGraphicFramePr>
        <p:xfrm>
          <a:off x="3124200" y="3048000"/>
          <a:ext cx="2590801" cy="840874"/>
        </p:xfrm>
        <a:graphic>
          <a:graphicData uri="http://schemas.openxmlformats.org/presentationml/2006/ole">
            <mc:AlternateContent xmlns:mc="http://schemas.openxmlformats.org/markup-compatibility/2006">
              <mc:Choice xmlns:v="urn:schemas-microsoft-com:vml" Requires="v">
                <p:oleObj spid="_x0000_s68612" name="Equation" r:id="rId9" imgW="1447560" imgH="469800" progId="Equation.DSMT4">
                  <p:embed/>
                </p:oleObj>
              </mc:Choice>
              <mc:Fallback>
                <p:oleObj name="Equation" r:id="rId9" imgW="1447560" imgH="469800" progId="Equation.DSMT4">
                  <p:embed/>
                  <p:pic>
                    <p:nvPicPr>
                      <p:cNvPr id="13" name="Object 12"/>
                      <p:cNvPicPr/>
                      <p:nvPr/>
                    </p:nvPicPr>
                    <p:blipFill>
                      <a:blip r:embed="rId10"/>
                      <a:stretch>
                        <a:fillRect/>
                      </a:stretch>
                    </p:blipFill>
                    <p:spPr>
                      <a:xfrm>
                        <a:off x="3124200" y="3048000"/>
                        <a:ext cx="2590801" cy="840874"/>
                      </a:xfrm>
                      <a:prstGeom prst="rect">
                        <a:avLst/>
                      </a:prstGeom>
                    </p:spPr>
                  </p:pic>
                </p:oleObj>
              </mc:Fallback>
            </mc:AlternateContent>
          </a:graphicData>
        </a:graphic>
      </p:graphicFrame>
      <p:sp>
        <p:nvSpPr>
          <p:cNvPr id="1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2 </a:t>
            </a:r>
            <a:r>
              <a:rPr lang="en-US" sz="3400" b="1" dirty="0" err="1"/>
              <a:t>Contd</a:t>
            </a:r>
            <a:r>
              <a:rPr lang="en-US" sz="3400" b="1" dirty="0"/>
              <a:t>…</a:t>
            </a:r>
          </a:p>
        </p:txBody>
      </p:sp>
      <p:pic>
        <p:nvPicPr>
          <p:cNvPr id="15" name="Picture 2" descr="E:\NIET\Project\xLogo11.png.pagespeed.ic.pydHLuCQEZ.png"/>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101</a:t>
            </a:fld>
            <a:endParaRPr lang="en-US"/>
          </a:p>
        </p:txBody>
      </p:sp>
      <p:sp>
        <p:nvSpPr>
          <p:cNvPr id="1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95759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617776882"/>
              </p:ext>
            </p:extLst>
          </p:nvPr>
        </p:nvGraphicFramePr>
        <p:xfrm>
          <a:off x="596901" y="1001713"/>
          <a:ext cx="7480300" cy="1296765"/>
        </p:xfrm>
        <a:graphic>
          <a:graphicData uri="http://schemas.openxmlformats.org/presentationml/2006/ole">
            <mc:AlternateContent xmlns:mc="http://schemas.openxmlformats.org/markup-compatibility/2006">
              <mc:Choice xmlns:v="urn:schemas-microsoft-com:vml" Requires="v">
                <p:oleObj spid="_x0000_s69633" name="Equation" r:id="rId4" imgW="3632040" imgH="711000" progId="Equation.DSMT4">
                  <p:embed/>
                </p:oleObj>
              </mc:Choice>
              <mc:Fallback>
                <p:oleObj name="Equation" r:id="rId4" imgW="3632040" imgH="711000" progId="Equation.DSMT4">
                  <p:embed/>
                  <p:pic>
                    <p:nvPicPr>
                      <p:cNvPr id="3" name="Object 2"/>
                      <p:cNvPicPr>
                        <a:picLocks noChangeAspect="1" noChangeArrowheads="1"/>
                      </p:cNvPicPr>
                      <p:nvPr/>
                    </p:nvPicPr>
                    <p:blipFill>
                      <a:blip r:embed="rId5"/>
                      <a:srcRect/>
                      <a:stretch>
                        <a:fillRect/>
                      </a:stretch>
                    </p:blipFill>
                    <p:spPr bwMode="auto">
                      <a:xfrm>
                        <a:off x="596901" y="1001713"/>
                        <a:ext cx="7480300" cy="1296765"/>
                      </a:xfrm>
                      <a:prstGeom prst="rect">
                        <a:avLst/>
                      </a:prstGeom>
                      <a:noFill/>
                      <a:ln>
                        <a:noFill/>
                      </a:ln>
                    </p:spPr>
                  </p:pic>
                </p:oleObj>
              </mc:Fallback>
            </mc:AlternateContent>
          </a:graphicData>
        </a:graphic>
      </p:graphicFrame>
      <p:sp>
        <p:nvSpPr>
          <p:cNvPr id="16"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 </a:t>
            </a:r>
            <a:r>
              <a:rPr lang="en-US" sz="2400" dirty="0"/>
              <a:t>Let</a:t>
            </a:r>
          </a:p>
          <a:p>
            <a:endParaRPr lang="en-US" sz="2800" b="1" dirty="0"/>
          </a:p>
          <a:p>
            <a:pPr marL="0" indent="0">
              <a:buNone/>
            </a:pPr>
            <a:endParaRPr lang="en-US" sz="2800" dirty="0"/>
          </a:p>
        </p:txBody>
      </p:sp>
      <p:graphicFrame>
        <p:nvGraphicFramePr>
          <p:cNvPr id="17" name="Object 16"/>
          <p:cNvGraphicFramePr>
            <a:graphicFrameLocks noChangeAspect="1"/>
          </p:cNvGraphicFramePr>
          <p:nvPr>
            <p:extLst>
              <p:ext uri="{D42A27DB-BD31-4B8C-83A1-F6EECF244321}">
                <p14:modId xmlns:p14="http://schemas.microsoft.com/office/powerpoint/2010/main" val="1383414773"/>
              </p:ext>
            </p:extLst>
          </p:nvPr>
        </p:nvGraphicFramePr>
        <p:xfrm>
          <a:off x="2133600" y="2258291"/>
          <a:ext cx="3556413" cy="777358"/>
        </p:xfrm>
        <a:graphic>
          <a:graphicData uri="http://schemas.openxmlformats.org/presentationml/2006/ole">
            <mc:AlternateContent xmlns:mc="http://schemas.openxmlformats.org/markup-compatibility/2006">
              <mc:Choice xmlns:v="urn:schemas-microsoft-com:vml" Requires="v">
                <p:oleObj spid="_x0000_s69634" name="Equation" r:id="rId6" imgW="1803240" imgH="393480" progId="Equation.DSMT4">
                  <p:embed/>
                </p:oleObj>
              </mc:Choice>
              <mc:Fallback>
                <p:oleObj name="Equation" r:id="rId6" imgW="1803240" imgH="393480" progId="Equation.DSMT4">
                  <p:embed/>
                  <p:pic>
                    <p:nvPicPr>
                      <p:cNvPr id="17"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258291"/>
                        <a:ext cx="3556413" cy="777358"/>
                      </a:xfrm>
                      <a:prstGeom prst="rect">
                        <a:avLst/>
                      </a:prstGeom>
                      <a:noFill/>
                      <a:ln>
                        <a:noFill/>
                      </a:ln>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54221918"/>
              </p:ext>
            </p:extLst>
          </p:nvPr>
        </p:nvGraphicFramePr>
        <p:xfrm>
          <a:off x="609600" y="3124200"/>
          <a:ext cx="3276600" cy="726404"/>
        </p:xfrm>
        <a:graphic>
          <a:graphicData uri="http://schemas.openxmlformats.org/presentationml/2006/ole">
            <mc:AlternateContent xmlns:mc="http://schemas.openxmlformats.org/markup-compatibility/2006">
              <mc:Choice xmlns:v="urn:schemas-microsoft-com:vml" Requires="v">
                <p:oleObj spid="_x0000_s69635" name="Equation" r:id="rId8" imgW="1777680" imgH="393480" progId="Equation.DSMT4">
                  <p:embed/>
                </p:oleObj>
              </mc:Choice>
              <mc:Fallback>
                <p:oleObj name="Equation" r:id="rId8" imgW="1777680" imgH="393480" progId="Equation.DSMT4">
                  <p:embed/>
                  <p:pic>
                    <p:nvPicPr>
                      <p:cNvPr id="19"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124200"/>
                        <a:ext cx="3276600" cy="726404"/>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031230511"/>
              </p:ext>
            </p:extLst>
          </p:nvPr>
        </p:nvGraphicFramePr>
        <p:xfrm>
          <a:off x="4876800" y="3124200"/>
          <a:ext cx="3200400" cy="694661"/>
        </p:xfrm>
        <a:graphic>
          <a:graphicData uri="http://schemas.openxmlformats.org/presentationml/2006/ole">
            <mc:AlternateContent xmlns:mc="http://schemas.openxmlformats.org/markup-compatibility/2006">
              <mc:Choice xmlns:v="urn:schemas-microsoft-com:vml" Requires="v">
                <p:oleObj spid="_x0000_s69636" name="Equation" r:id="rId10" imgW="1815840" imgH="393480" progId="Equation.DSMT4">
                  <p:embed/>
                </p:oleObj>
              </mc:Choice>
              <mc:Fallback>
                <p:oleObj name="Equation" r:id="rId10" imgW="1815840" imgH="393480" progId="Equation.DSMT4">
                  <p:embed/>
                  <p:pic>
                    <p:nvPicPr>
                      <p:cNvPr id="24"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124200"/>
                        <a:ext cx="3200400" cy="694661"/>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117548004"/>
              </p:ext>
            </p:extLst>
          </p:nvPr>
        </p:nvGraphicFramePr>
        <p:xfrm>
          <a:off x="481013" y="4125913"/>
          <a:ext cx="2438400" cy="498475"/>
        </p:xfrm>
        <a:graphic>
          <a:graphicData uri="http://schemas.openxmlformats.org/presentationml/2006/ole">
            <mc:AlternateContent xmlns:mc="http://schemas.openxmlformats.org/markup-compatibility/2006">
              <mc:Choice xmlns:v="urn:schemas-microsoft-com:vml" Requires="v">
                <p:oleObj spid="_x0000_s69637" name="Equation" r:id="rId12" imgW="1371600" imgH="279360" progId="Equation.DSMT4">
                  <p:embed/>
                </p:oleObj>
              </mc:Choice>
              <mc:Fallback>
                <p:oleObj name="Equation" r:id="rId12" imgW="1371600" imgH="279360" progId="Equation.DSMT4">
                  <p:embed/>
                  <p:pic>
                    <p:nvPicPr>
                      <p:cNvPr id="25" name="Object 24"/>
                      <p:cNvPicPr>
                        <a:picLocks noChangeAspect="1" noChangeArrowheads="1"/>
                      </p:cNvPicPr>
                      <p:nvPr/>
                    </p:nvPicPr>
                    <p:blipFill>
                      <a:blip r:embed="rId13"/>
                      <a:srcRect/>
                      <a:stretch>
                        <a:fillRect/>
                      </a:stretch>
                    </p:blipFill>
                    <p:spPr bwMode="auto">
                      <a:xfrm>
                        <a:off x="481013" y="4125913"/>
                        <a:ext cx="2438400" cy="498475"/>
                      </a:xfrm>
                      <a:prstGeom prst="rect">
                        <a:avLst/>
                      </a:prstGeom>
                      <a:noFill/>
                      <a:ln>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84473357"/>
              </p:ext>
            </p:extLst>
          </p:nvPr>
        </p:nvGraphicFramePr>
        <p:xfrm>
          <a:off x="3216275" y="4125913"/>
          <a:ext cx="3321050" cy="546100"/>
        </p:xfrm>
        <a:graphic>
          <a:graphicData uri="http://schemas.openxmlformats.org/presentationml/2006/ole">
            <mc:AlternateContent xmlns:mc="http://schemas.openxmlformats.org/markup-compatibility/2006">
              <mc:Choice xmlns:v="urn:schemas-microsoft-com:vml" Requires="v">
                <p:oleObj spid="_x0000_s69638" name="Equation" r:id="rId14" imgW="1701720" imgH="279360" progId="Equation.DSMT4">
                  <p:embed/>
                </p:oleObj>
              </mc:Choice>
              <mc:Fallback>
                <p:oleObj name="Equation" r:id="rId14" imgW="1701720" imgH="279360" progId="Equation.DSMT4">
                  <p:embed/>
                  <p:pic>
                    <p:nvPicPr>
                      <p:cNvPr id="26" name="Object 25"/>
                      <p:cNvPicPr>
                        <a:picLocks noChangeAspect="1" noChangeArrowheads="1"/>
                      </p:cNvPicPr>
                      <p:nvPr/>
                    </p:nvPicPr>
                    <p:blipFill>
                      <a:blip r:embed="rId15"/>
                      <a:srcRect/>
                      <a:stretch>
                        <a:fillRect/>
                      </a:stretch>
                    </p:blipFill>
                    <p:spPr bwMode="auto">
                      <a:xfrm>
                        <a:off x="3216275" y="4125913"/>
                        <a:ext cx="3321050" cy="546100"/>
                      </a:xfrm>
                      <a:prstGeom prst="rect">
                        <a:avLst/>
                      </a:prstGeom>
                      <a:noFill/>
                      <a:ln>
                        <a:noFill/>
                      </a:ln>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87114418"/>
              </p:ext>
            </p:extLst>
          </p:nvPr>
        </p:nvGraphicFramePr>
        <p:xfrm>
          <a:off x="974678" y="4953000"/>
          <a:ext cx="4046537" cy="576263"/>
        </p:xfrm>
        <a:graphic>
          <a:graphicData uri="http://schemas.openxmlformats.org/presentationml/2006/ole">
            <mc:AlternateContent xmlns:mc="http://schemas.openxmlformats.org/markup-compatibility/2006">
              <mc:Choice xmlns:v="urn:schemas-microsoft-com:vml" Requires="v">
                <p:oleObj spid="_x0000_s69639" name="Equation" r:id="rId16" imgW="1968480" imgH="279360" progId="Equation.DSMT4">
                  <p:embed/>
                </p:oleObj>
              </mc:Choice>
              <mc:Fallback>
                <p:oleObj name="Equation" r:id="rId16" imgW="1968480" imgH="279360" progId="Equation.DSMT4">
                  <p:embed/>
                  <p:pic>
                    <p:nvPicPr>
                      <p:cNvPr id="27" name="Object 26"/>
                      <p:cNvPicPr>
                        <a:picLocks noChangeAspect="1" noChangeArrowheads="1"/>
                      </p:cNvPicPr>
                      <p:nvPr/>
                    </p:nvPicPr>
                    <p:blipFill>
                      <a:blip r:embed="rId17"/>
                      <a:srcRect/>
                      <a:stretch>
                        <a:fillRect/>
                      </a:stretch>
                    </p:blipFill>
                    <p:spPr bwMode="auto">
                      <a:xfrm>
                        <a:off x="974678" y="4953000"/>
                        <a:ext cx="4046537" cy="576263"/>
                      </a:xfrm>
                      <a:prstGeom prst="rect">
                        <a:avLst/>
                      </a:prstGeom>
                      <a:noFill/>
                      <a:ln>
                        <a:noFill/>
                      </a:ln>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243237732"/>
              </p:ext>
            </p:extLst>
          </p:nvPr>
        </p:nvGraphicFramePr>
        <p:xfrm>
          <a:off x="5105400" y="4876800"/>
          <a:ext cx="3068638" cy="698500"/>
        </p:xfrm>
        <a:graphic>
          <a:graphicData uri="http://schemas.openxmlformats.org/presentationml/2006/ole">
            <mc:AlternateContent xmlns:mc="http://schemas.openxmlformats.org/markup-compatibility/2006">
              <mc:Choice xmlns:v="urn:schemas-microsoft-com:vml" Requires="v">
                <p:oleObj spid="_x0000_s69640" name="Equation" r:id="rId18" imgW="1384200" imgH="444240" progId="Equation.DSMT4">
                  <p:embed/>
                </p:oleObj>
              </mc:Choice>
              <mc:Fallback>
                <p:oleObj name="Equation" r:id="rId18" imgW="1384200" imgH="444240" progId="Equation.DSMT4">
                  <p:embed/>
                  <p:pic>
                    <p:nvPicPr>
                      <p:cNvPr id="28" name="Object 27"/>
                      <p:cNvPicPr>
                        <a:picLocks noChangeAspect="1" noChangeArrowheads="1"/>
                      </p:cNvPicPr>
                      <p:nvPr/>
                    </p:nvPicPr>
                    <p:blipFill>
                      <a:blip r:embed="rId19"/>
                      <a:srcRect/>
                      <a:stretch>
                        <a:fillRect/>
                      </a:stretch>
                    </p:blipFill>
                    <p:spPr bwMode="auto">
                      <a:xfrm>
                        <a:off x="5105400" y="4876800"/>
                        <a:ext cx="3068638" cy="698500"/>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02493786"/>
              </p:ext>
            </p:extLst>
          </p:nvPr>
        </p:nvGraphicFramePr>
        <p:xfrm>
          <a:off x="2667000" y="5562600"/>
          <a:ext cx="1295400" cy="766483"/>
        </p:xfrm>
        <a:graphic>
          <a:graphicData uri="http://schemas.openxmlformats.org/presentationml/2006/ole">
            <mc:AlternateContent xmlns:mc="http://schemas.openxmlformats.org/markup-compatibility/2006">
              <mc:Choice xmlns:v="urn:schemas-microsoft-com:vml" Requires="v">
                <p:oleObj spid="_x0000_s69641" name="Equation" r:id="rId20" imgW="685800" imgH="419040" progId="Equation.DSMT4">
                  <p:embed/>
                </p:oleObj>
              </mc:Choice>
              <mc:Fallback>
                <p:oleObj name="Equation" r:id="rId20" imgW="685800" imgH="419040" progId="Equation.DSMT4">
                  <p:embed/>
                  <p:pic>
                    <p:nvPicPr>
                      <p:cNvPr id="10" name="Object 9"/>
                      <p:cNvPicPr>
                        <a:picLocks noChangeAspect="1" noChangeArrowheads="1"/>
                      </p:cNvPicPr>
                      <p:nvPr/>
                    </p:nvPicPr>
                    <p:blipFill>
                      <a:blip r:embed="rId21"/>
                      <a:srcRect/>
                      <a:stretch>
                        <a:fillRect/>
                      </a:stretch>
                    </p:blipFill>
                    <p:spPr bwMode="auto">
                      <a:xfrm>
                        <a:off x="2667000" y="5562600"/>
                        <a:ext cx="1295400" cy="76648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568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600" b="1" dirty="0"/>
              <a:t>Volume and Surface of the Solid of Revolution(CO4)</a:t>
            </a: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9" y="1143000"/>
            <a:ext cx="5681663" cy="5029199"/>
          </a:xfrm>
          <a:prstGeom prst="rect">
            <a:avLst/>
          </a:prstGeom>
        </p:spPr>
      </p:pic>
    </p:spTree>
    <p:extLst>
      <p:ext uri="{BB962C8B-B14F-4D97-AF65-F5344CB8AC3E}">
        <p14:creationId xmlns:p14="http://schemas.microsoft.com/office/powerpoint/2010/main" val="18192861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sp>
        <p:nvSpPr>
          <p:cNvPr id="3089" name="Rectangle 17"/>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IN"/>
          </a:p>
        </p:txBody>
      </p:sp>
      <p:sp>
        <p:nvSpPr>
          <p:cNvPr id="3093" name="Rectangle 2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IN"/>
          </a:p>
        </p:txBody>
      </p:sp>
      <p:sp>
        <p:nvSpPr>
          <p:cNvPr id="3096" name="Rectangle 2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509570975"/>
              </p:ext>
            </p:extLst>
          </p:nvPr>
        </p:nvGraphicFramePr>
        <p:xfrm>
          <a:off x="1371600" y="2971800"/>
          <a:ext cx="1655762" cy="1001712"/>
        </p:xfrm>
        <a:graphic>
          <a:graphicData uri="http://schemas.openxmlformats.org/presentationml/2006/ole">
            <mc:AlternateContent xmlns:mc="http://schemas.openxmlformats.org/markup-compatibility/2006">
              <mc:Choice xmlns:v="urn:schemas-microsoft-com:vml" Requires="v">
                <p:oleObj spid="_x0000_s70657" name="Equation" r:id="rId3" imgW="774360" imgH="469800" progId="Equation.DSMT4">
                  <p:embed/>
                </p:oleObj>
              </mc:Choice>
              <mc:Fallback>
                <p:oleObj name="Equation" r:id="rId3" imgW="774360" imgH="469800" progId="Equation.DSMT4">
                  <p:embed/>
                  <p:pic>
                    <p:nvPicPr>
                      <p:cNvPr id="4" name="Object 3"/>
                      <p:cNvPicPr>
                        <a:picLocks noChangeAspect="1" noChangeArrowheads="1"/>
                      </p:cNvPicPr>
                      <p:nvPr/>
                    </p:nvPicPr>
                    <p:blipFill>
                      <a:blip r:embed="rId4"/>
                      <a:srcRect/>
                      <a:stretch>
                        <a:fillRect/>
                      </a:stretch>
                    </p:blipFill>
                    <p:spPr bwMode="auto">
                      <a:xfrm>
                        <a:off x="1371600" y="2971800"/>
                        <a:ext cx="1655762" cy="1001712"/>
                      </a:xfrm>
                      <a:prstGeom prst="rect">
                        <a:avLst/>
                      </a:prstGeom>
                      <a:noFill/>
                      <a:ln>
                        <a:noFill/>
                      </a:ln>
                    </p:spPr>
                  </p:pic>
                </p:oleObj>
              </mc:Fallback>
            </mc:AlternateContent>
          </a:graphicData>
        </a:graphic>
      </p:graphicFrame>
      <p:pic>
        <p:nvPicPr>
          <p:cNvPr id="274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2971800"/>
            <a:ext cx="5181600" cy="313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3182" y="1181458"/>
            <a:ext cx="8513618" cy="1200329"/>
          </a:xfrm>
          <a:prstGeom prst="rect">
            <a:avLst/>
          </a:prstGeom>
        </p:spPr>
        <p:txBody>
          <a:bodyPr wrap="square">
            <a:spAutoFit/>
          </a:bodyPr>
          <a:lstStyle/>
          <a:p>
            <a:pPr algn="just"/>
            <a:r>
              <a:rPr lang="en-US" sz="2800" b="1" dirty="0"/>
              <a:t>About X  axis: </a:t>
            </a:r>
            <a:r>
              <a:rPr lang="en-US" sz="2200" dirty="0"/>
              <a:t>The volume of the solid generated by revolution about x axis , The area bounded by the curves y = f(x), the solid axis and ordinates x = a, x = b is-</a:t>
            </a:r>
          </a:p>
        </p:txBody>
      </p:sp>
      <p:sp>
        <p:nvSpPr>
          <p:cNvPr id="1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Volume of the Solid of Revolution (CO4)</a:t>
            </a:r>
          </a:p>
        </p:txBody>
      </p:sp>
      <p:pic>
        <p:nvPicPr>
          <p:cNvPr id="15"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dirty="0"/>
          </a:p>
        </p:txBody>
      </p:sp>
      <p:sp>
        <p:nvSpPr>
          <p:cNvPr id="1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104</a:t>
            </a:fld>
            <a:endParaRPr lang="en-US"/>
          </a:p>
        </p:txBody>
      </p:sp>
      <p:sp>
        <p:nvSpPr>
          <p:cNvPr id="1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60503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434"/>
                                        </p:tgtEl>
                                        <p:attrNameLst>
                                          <p:attrName>style.visibility</p:attrName>
                                        </p:attrNameLst>
                                      </p:cBhvr>
                                      <p:to>
                                        <p:strVal val="visible"/>
                                      </p:to>
                                    </p:set>
                                    <p:animEffect transition="in" filter="fade">
                                      <p:cBhvr>
                                        <p:cTn id="12" dur="500"/>
                                        <p:tgtEl>
                                          <p:spTgt spid="2744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sp>
        <p:nvSpPr>
          <p:cNvPr id="3089" name="Rectangle 17"/>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IN"/>
          </a:p>
        </p:txBody>
      </p:sp>
      <p:sp>
        <p:nvSpPr>
          <p:cNvPr id="3093" name="Rectangle 2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IN"/>
          </a:p>
        </p:txBody>
      </p:sp>
      <p:sp>
        <p:nvSpPr>
          <p:cNvPr id="3096" name="Rectangle 2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3592593854"/>
              </p:ext>
            </p:extLst>
          </p:nvPr>
        </p:nvGraphicFramePr>
        <p:xfrm>
          <a:off x="1330657" y="2827338"/>
          <a:ext cx="1927225" cy="1028700"/>
        </p:xfrm>
        <a:graphic>
          <a:graphicData uri="http://schemas.openxmlformats.org/presentationml/2006/ole">
            <mc:AlternateContent xmlns:mc="http://schemas.openxmlformats.org/markup-compatibility/2006">
              <mc:Choice xmlns:v="urn:schemas-microsoft-com:vml" Requires="v">
                <p:oleObj spid="_x0000_s71681" name="Equation" r:id="rId3" imgW="901440" imgH="482400" progId="Equation.DSMT4">
                  <p:embed/>
                </p:oleObj>
              </mc:Choice>
              <mc:Fallback>
                <p:oleObj name="Equation" r:id="rId3" imgW="901440" imgH="482400" progId="Equation.DSMT4">
                  <p:embed/>
                  <p:pic>
                    <p:nvPicPr>
                      <p:cNvPr id="4" name="Object 3"/>
                      <p:cNvPicPr>
                        <a:picLocks noChangeAspect="1" noChangeArrowheads="1"/>
                      </p:cNvPicPr>
                      <p:nvPr/>
                    </p:nvPicPr>
                    <p:blipFill>
                      <a:blip r:embed="rId4"/>
                      <a:srcRect/>
                      <a:stretch>
                        <a:fillRect/>
                      </a:stretch>
                    </p:blipFill>
                    <p:spPr bwMode="auto">
                      <a:xfrm>
                        <a:off x="1330657" y="2827338"/>
                        <a:ext cx="1927225" cy="1028700"/>
                      </a:xfrm>
                      <a:prstGeom prst="rect">
                        <a:avLst/>
                      </a:prstGeom>
                      <a:noFill/>
                      <a:ln>
                        <a:noFill/>
                      </a:ln>
                    </p:spPr>
                  </p:pic>
                </p:oleObj>
              </mc:Fallback>
            </mc:AlternateContent>
          </a:graphicData>
        </a:graphic>
      </p:graphicFrame>
      <p:sp>
        <p:nvSpPr>
          <p:cNvPr id="3" name="Rectangle 2"/>
          <p:cNvSpPr/>
          <p:nvPr/>
        </p:nvSpPr>
        <p:spPr>
          <a:xfrm>
            <a:off x="20782" y="1295400"/>
            <a:ext cx="8818418" cy="1569660"/>
          </a:xfrm>
          <a:prstGeom prst="rect">
            <a:avLst/>
          </a:prstGeom>
        </p:spPr>
        <p:txBody>
          <a:bodyPr wrap="square">
            <a:spAutoFit/>
          </a:bodyPr>
          <a:lstStyle/>
          <a:p>
            <a:pPr algn="just"/>
            <a:r>
              <a:rPr lang="en-US" sz="2200" b="1" dirty="0"/>
              <a:t>About Y  axis: </a:t>
            </a:r>
            <a:r>
              <a:rPr lang="en-US" sz="2200" dirty="0"/>
              <a:t>The volume of the solid generated by revolution about x axis , The area bounded by the curves y = f(x), the solid axis and ordinates x = a, x = b is-</a:t>
            </a:r>
          </a:p>
          <a:p>
            <a:endParaRPr lang="en-US" sz="3000" b="1" dirty="0">
              <a:solidFill>
                <a:srgbClr val="FF0000"/>
              </a:solidFill>
            </a:endParaRPr>
          </a:p>
        </p:txBody>
      </p:sp>
      <p:pic>
        <p:nvPicPr>
          <p:cNvPr id="275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855" y="2895600"/>
            <a:ext cx="37433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1355678"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Volume of the Solid of Revolution (CO4)</a:t>
            </a:r>
          </a:p>
        </p:txBody>
      </p:sp>
      <p:pic>
        <p:nvPicPr>
          <p:cNvPr id="14" name="Picture 2" descr="E:\NIET\Project\xLogo11.png.pagespeed.ic.pydHLuCQEZ.png"/>
          <p:cNvPicPr>
            <a:picLocks noChangeAspect="1" noChangeArrowheads="1"/>
          </p:cNvPicPr>
          <p:nvPr/>
        </p:nvPicPr>
        <p:blipFill>
          <a:blip r:embed="rId6"/>
          <a:srcRect/>
          <a:stretch>
            <a:fillRect/>
          </a:stretch>
        </p:blipFill>
        <p:spPr bwMode="auto">
          <a:xfrm>
            <a:off x="-15922" y="46630"/>
            <a:ext cx="1447800" cy="817163"/>
          </a:xfrm>
          <a:prstGeom prst="rect">
            <a:avLst/>
          </a:prstGeom>
          <a:noFill/>
        </p:spPr>
      </p:pic>
      <p:sp>
        <p:nvSpPr>
          <p:cNvPr id="15" name="Rectangle 2"/>
          <p:cNvSpPr>
            <a:spLocks noChangeArrowheads="1"/>
          </p:cNvSpPr>
          <p:nvPr/>
        </p:nvSpPr>
        <p:spPr bwMode="auto">
          <a:xfrm>
            <a:off x="-15922" y="466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dirty="0"/>
          </a:p>
        </p:txBody>
      </p:sp>
      <p:sp>
        <p:nvSpPr>
          <p:cNvPr id="1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105</a:t>
            </a:fld>
            <a:endParaRPr lang="en-US"/>
          </a:p>
        </p:txBody>
      </p:sp>
      <p:sp>
        <p:nvSpPr>
          <p:cNvPr id="1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701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5458"/>
                                        </p:tgtEl>
                                        <p:attrNameLst>
                                          <p:attrName>style.visibility</p:attrName>
                                        </p:attrNameLst>
                                      </p:cBhvr>
                                      <p:to>
                                        <p:strVal val="visible"/>
                                      </p:to>
                                    </p:set>
                                    <p:animEffect transition="in" filter="fade">
                                      <p:cBhvr>
                                        <p:cTn id="12" dur="500"/>
                                        <p:tgtEl>
                                          <p:spTgt spid="275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sp>
        <p:nvSpPr>
          <p:cNvPr id="3089" name="Rectangle 17"/>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IN"/>
          </a:p>
        </p:txBody>
      </p:sp>
      <p:sp>
        <p:nvSpPr>
          <p:cNvPr id="3093" name="Rectangle 2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IN"/>
          </a:p>
        </p:txBody>
      </p:sp>
      <p:sp>
        <p:nvSpPr>
          <p:cNvPr id="3096" name="Rectangle 2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540489013"/>
              </p:ext>
            </p:extLst>
          </p:nvPr>
        </p:nvGraphicFramePr>
        <p:xfrm>
          <a:off x="457200" y="3733800"/>
          <a:ext cx="2903537" cy="595313"/>
        </p:xfrm>
        <a:graphic>
          <a:graphicData uri="http://schemas.openxmlformats.org/presentationml/2006/ole">
            <mc:AlternateContent xmlns:mc="http://schemas.openxmlformats.org/markup-compatibility/2006">
              <mc:Choice xmlns:v="urn:schemas-microsoft-com:vml" Requires="v">
                <p:oleObj spid="_x0000_s72705" name="Equation" r:id="rId3" imgW="1358640" imgH="279360" progId="Equation.DSMT4">
                  <p:embed/>
                </p:oleObj>
              </mc:Choice>
              <mc:Fallback>
                <p:oleObj name="Equation" r:id="rId3" imgW="1358640" imgH="279360" progId="Equation.DSMT4">
                  <p:embed/>
                  <p:pic>
                    <p:nvPicPr>
                      <p:cNvPr id="4" name="Object 3"/>
                      <p:cNvPicPr>
                        <a:picLocks noChangeAspect="1" noChangeArrowheads="1"/>
                      </p:cNvPicPr>
                      <p:nvPr/>
                    </p:nvPicPr>
                    <p:blipFill>
                      <a:blip r:embed="rId4"/>
                      <a:srcRect/>
                      <a:stretch>
                        <a:fillRect/>
                      </a:stretch>
                    </p:blipFill>
                    <p:spPr bwMode="auto">
                      <a:xfrm>
                        <a:off x="457200" y="3733800"/>
                        <a:ext cx="2903537" cy="595313"/>
                      </a:xfrm>
                      <a:prstGeom prst="rect">
                        <a:avLst/>
                      </a:prstGeom>
                      <a:noFill/>
                      <a:ln>
                        <a:noFill/>
                      </a:ln>
                    </p:spPr>
                  </p:pic>
                </p:oleObj>
              </mc:Fallback>
            </mc:AlternateContent>
          </a:graphicData>
        </a:graphic>
      </p:graphicFrame>
      <p:sp>
        <p:nvSpPr>
          <p:cNvPr id="3" name="Rectangle 2"/>
          <p:cNvSpPr/>
          <p:nvPr/>
        </p:nvSpPr>
        <p:spPr>
          <a:xfrm>
            <a:off x="20782" y="1295400"/>
            <a:ext cx="3027218" cy="523220"/>
          </a:xfrm>
          <a:prstGeom prst="rect">
            <a:avLst/>
          </a:prstGeom>
        </p:spPr>
        <p:txBody>
          <a:bodyPr wrap="square">
            <a:spAutoFit/>
          </a:bodyPr>
          <a:lstStyle/>
          <a:p>
            <a:r>
              <a:rPr lang="en-US" sz="2800" b="1" dirty="0"/>
              <a:t>About any  axis:</a:t>
            </a:r>
          </a:p>
        </p:txBody>
      </p:sp>
      <p:sp>
        <p:nvSpPr>
          <p:cNvPr id="2" name="Rectangle 1"/>
          <p:cNvSpPr/>
          <p:nvPr/>
        </p:nvSpPr>
        <p:spPr>
          <a:xfrm>
            <a:off x="152400" y="1752600"/>
            <a:ext cx="8458200" cy="1446550"/>
          </a:xfrm>
          <a:prstGeom prst="rect">
            <a:avLst/>
          </a:prstGeom>
        </p:spPr>
        <p:txBody>
          <a:bodyPr wrap="square">
            <a:spAutoFit/>
          </a:bodyPr>
          <a:lstStyle/>
          <a:p>
            <a:pPr algn="just"/>
            <a:r>
              <a:rPr lang="en-US" sz="2200" dirty="0"/>
              <a:t>Take any point P(x, y)on the curve and draw a perpendicular (PM) on the line about which curve is to be revolved (AD) and find length PM. Also find the distance (DM) of point M from the axis such that PM and DM are perpendicular to each other.</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3387228"/>
            <a:ext cx="2971800" cy="3019732"/>
          </a:xfrm>
          <a:prstGeom prst="rect">
            <a:avLst/>
          </a:prstGeom>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dirty="0"/>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Volume of the Solid of Revolution (CO4)</a:t>
            </a:r>
          </a:p>
        </p:txBody>
      </p:sp>
      <p:pic>
        <p:nvPicPr>
          <p:cNvPr id="19"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2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637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ChangeArrowheads="1"/>
          </p:cNvSpPr>
          <p:nvPr/>
        </p:nvSpPr>
        <p:spPr bwMode="auto">
          <a:xfrm>
            <a:off x="-38100" y="2863604"/>
            <a:ext cx="9144000" cy="0"/>
          </a:xfrm>
          <a:prstGeom prst="rect">
            <a:avLst/>
          </a:prstGeom>
          <a:noFill/>
          <a:ln w="9525">
            <a:noFill/>
            <a:miter lim="800000"/>
            <a:headEnd/>
            <a:tailEnd/>
          </a:ln>
          <a:effectLst/>
        </p:spPr>
        <p:txBody>
          <a:bodyPr wrap="none" anchor="ctr">
            <a:spAutoFit/>
          </a:bodyPr>
          <a:lstStyle/>
          <a:p>
            <a:endParaRPr lang="en-IN"/>
          </a:p>
        </p:txBody>
      </p:sp>
      <p:sp>
        <p:nvSpPr>
          <p:cNvPr id="3089" name="Rectangle 17"/>
          <p:cNvSpPr>
            <a:spLocks noChangeArrowheads="1"/>
          </p:cNvSpPr>
          <p:nvPr/>
        </p:nvSpPr>
        <p:spPr bwMode="auto">
          <a:xfrm>
            <a:off x="-38100" y="2882654"/>
            <a:ext cx="9144000" cy="0"/>
          </a:xfrm>
          <a:prstGeom prst="rect">
            <a:avLst/>
          </a:prstGeom>
          <a:noFill/>
          <a:ln w="9525">
            <a:noFill/>
            <a:miter lim="800000"/>
            <a:headEnd/>
            <a:tailEnd/>
          </a:ln>
          <a:effectLst/>
        </p:spPr>
        <p:txBody>
          <a:bodyPr wrap="none" anchor="ctr">
            <a:spAutoFit/>
          </a:bodyPr>
          <a:lstStyle/>
          <a:p>
            <a:endParaRPr lang="en-IN"/>
          </a:p>
        </p:txBody>
      </p:sp>
      <p:sp>
        <p:nvSpPr>
          <p:cNvPr id="3093" name="Rectangle 21"/>
          <p:cNvSpPr>
            <a:spLocks noChangeArrowheads="1"/>
          </p:cNvSpPr>
          <p:nvPr/>
        </p:nvSpPr>
        <p:spPr bwMode="auto">
          <a:xfrm>
            <a:off x="-38100" y="2893766"/>
            <a:ext cx="9144000" cy="0"/>
          </a:xfrm>
          <a:prstGeom prst="rect">
            <a:avLst/>
          </a:prstGeom>
          <a:noFill/>
          <a:ln w="9525">
            <a:noFill/>
            <a:miter lim="800000"/>
            <a:headEnd/>
            <a:tailEnd/>
          </a:ln>
          <a:effectLst/>
        </p:spPr>
        <p:txBody>
          <a:bodyPr wrap="none" anchor="ctr">
            <a:spAutoFit/>
          </a:bodyPr>
          <a:lstStyle/>
          <a:p>
            <a:endParaRPr lang="en-IN"/>
          </a:p>
        </p:txBody>
      </p:sp>
      <p:sp>
        <p:nvSpPr>
          <p:cNvPr id="3096" name="Rectangle 24"/>
          <p:cNvSpPr>
            <a:spLocks noChangeArrowheads="1"/>
          </p:cNvSpPr>
          <p:nvPr/>
        </p:nvSpPr>
        <p:spPr bwMode="auto">
          <a:xfrm>
            <a:off x="-38100" y="2863604"/>
            <a:ext cx="9144000" cy="0"/>
          </a:xfrm>
          <a:prstGeom prst="rect">
            <a:avLst/>
          </a:prstGeom>
          <a:noFill/>
          <a:ln w="9525">
            <a:noFill/>
            <a:miter lim="800000"/>
            <a:headEnd/>
            <a:tailEnd/>
          </a:ln>
          <a:effectLst/>
        </p:spPr>
        <p:txBody>
          <a:bodyPr wrap="none" anchor="ctr">
            <a:spAutoFit/>
          </a:bodyPr>
          <a:lstStyle/>
          <a:p>
            <a:endParaRPr lang="en-IN"/>
          </a:p>
        </p:txBody>
      </p:sp>
      <p:sp>
        <p:nvSpPr>
          <p:cNvPr id="2" name="Rectangle 1"/>
          <p:cNvSpPr/>
          <p:nvPr/>
        </p:nvSpPr>
        <p:spPr>
          <a:xfrm>
            <a:off x="190500" y="1241112"/>
            <a:ext cx="8763000" cy="1246495"/>
          </a:xfrm>
          <a:prstGeom prst="rect">
            <a:avLst/>
          </a:prstGeom>
        </p:spPr>
        <p:txBody>
          <a:bodyPr wrap="square">
            <a:spAutoFit/>
          </a:bodyPr>
          <a:lstStyle/>
          <a:p>
            <a:pPr algn="just"/>
            <a:r>
              <a:rPr lang="en-US" sz="2500" dirty="0"/>
              <a:t>The curved surface of the solid generated by revolution about the x axis of the area bounded by the curve </a:t>
            </a:r>
            <a:r>
              <a:rPr lang="en-US" sz="2500" i="1" dirty="0"/>
              <a:t>y = f(x), x </a:t>
            </a:r>
            <a:r>
              <a:rPr lang="en-US" sz="2500" dirty="0"/>
              <a:t>axis and the ordinates </a:t>
            </a:r>
            <a:r>
              <a:rPr lang="en-US" sz="2500" i="1" dirty="0"/>
              <a:t>x = a, x = b </a:t>
            </a:r>
            <a:r>
              <a:rPr lang="en-US" sz="2500" dirty="0"/>
              <a:t>is given by</a:t>
            </a:r>
          </a:p>
        </p:txBody>
      </p:sp>
      <p:pic>
        <p:nvPicPr>
          <p:cNvPr id="293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360366"/>
            <a:ext cx="3810000" cy="314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8030" y="3556465"/>
            <a:ext cx="4385870" cy="400110"/>
          </a:xfrm>
          <a:prstGeom prst="rect">
            <a:avLst/>
          </a:prstGeom>
        </p:spPr>
        <p:txBody>
          <a:bodyPr wrap="square">
            <a:spAutoFit/>
          </a:bodyPr>
          <a:lstStyle/>
          <a:p>
            <a:pPr algn="just"/>
            <a:r>
              <a:rPr lang="en-US" sz="2000" dirty="0"/>
              <a:t>s is the length of  arc of the curve .</a:t>
            </a:r>
          </a:p>
        </p:txBody>
      </p:sp>
      <p:graphicFrame>
        <p:nvGraphicFramePr>
          <p:cNvPr id="6" name="Object 5"/>
          <p:cNvGraphicFramePr>
            <a:graphicFrameLocks noChangeAspect="1"/>
          </p:cNvGraphicFramePr>
          <p:nvPr>
            <p:extLst>
              <p:ext uri="{D42A27DB-BD31-4B8C-83A1-F6EECF244321}">
                <p14:modId xmlns:p14="http://schemas.microsoft.com/office/powerpoint/2010/main" val="1321242910"/>
              </p:ext>
            </p:extLst>
          </p:nvPr>
        </p:nvGraphicFramePr>
        <p:xfrm>
          <a:off x="351828" y="2667000"/>
          <a:ext cx="2027237" cy="859669"/>
        </p:xfrm>
        <a:graphic>
          <a:graphicData uri="http://schemas.openxmlformats.org/presentationml/2006/ole">
            <mc:AlternateContent xmlns:mc="http://schemas.openxmlformats.org/markup-compatibility/2006">
              <mc:Choice xmlns:v="urn:schemas-microsoft-com:vml" Requires="v">
                <p:oleObj spid="_x0000_s73729" name="Equation" r:id="rId4" imgW="1104840" imgH="469800" progId="Equation.DSMT4">
                  <p:embed/>
                </p:oleObj>
              </mc:Choice>
              <mc:Fallback>
                <p:oleObj name="Equation" r:id="rId4" imgW="1104840" imgH="469800" progId="Equation.DSMT4">
                  <p:embed/>
                  <p:pic>
                    <p:nvPicPr>
                      <p:cNvPr id="6" name="Object 5"/>
                      <p:cNvPicPr>
                        <a:picLocks noChangeAspect="1" noChangeArrowheads="1"/>
                      </p:cNvPicPr>
                      <p:nvPr/>
                    </p:nvPicPr>
                    <p:blipFill>
                      <a:blip r:embed="rId5"/>
                      <a:srcRect/>
                      <a:stretch>
                        <a:fillRect/>
                      </a:stretch>
                    </p:blipFill>
                    <p:spPr bwMode="auto">
                      <a:xfrm>
                        <a:off x="351828" y="2667000"/>
                        <a:ext cx="2027237" cy="859669"/>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39491594"/>
              </p:ext>
            </p:extLst>
          </p:nvPr>
        </p:nvGraphicFramePr>
        <p:xfrm>
          <a:off x="685800" y="4114800"/>
          <a:ext cx="1933575" cy="930275"/>
        </p:xfrm>
        <a:graphic>
          <a:graphicData uri="http://schemas.openxmlformats.org/presentationml/2006/ole">
            <mc:AlternateContent xmlns:mc="http://schemas.openxmlformats.org/markup-compatibility/2006">
              <mc:Choice xmlns:v="urn:schemas-microsoft-com:vml" Requires="v">
                <p:oleObj spid="_x0000_s73730" name="Equation" r:id="rId6" imgW="1054080" imgH="507960" progId="Equation.DSMT4">
                  <p:embed/>
                </p:oleObj>
              </mc:Choice>
              <mc:Fallback>
                <p:oleObj name="Equation" r:id="rId6" imgW="1054080" imgH="507960" progId="Equation.DSMT4">
                  <p:embed/>
                  <p:pic>
                    <p:nvPicPr>
                      <p:cNvPr id="7" name="Object 6"/>
                      <p:cNvPicPr>
                        <a:picLocks noChangeAspect="1" noChangeArrowheads="1"/>
                      </p:cNvPicPr>
                      <p:nvPr/>
                    </p:nvPicPr>
                    <p:blipFill>
                      <a:blip r:embed="rId7"/>
                      <a:srcRect/>
                      <a:stretch>
                        <a:fillRect/>
                      </a:stretch>
                    </p:blipFill>
                    <p:spPr bwMode="auto">
                      <a:xfrm>
                        <a:off x="685800" y="4114800"/>
                        <a:ext cx="19335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Surface of the Solid of Revolution (CO4)</a:t>
            </a:r>
          </a:p>
        </p:txBody>
      </p:sp>
      <p:pic>
        <p:nvPicPr>
          <p:cNvPr id="17"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dirty="0"/>
          </a:p>
        </p:txBody>
      </p:sp>
      <p:sp>
        <p:nvSpPr>
          <p:cNvPr id="2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107</a:t>
            </a:fld>
            <a:endParaRPr lang="en-US"/>
          </a:p>
        </p:txBody>
      </p:sp>
      <p:sp>
        <p:nvSpPr>
          <p:cNvPr id="2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2897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891"/>
                                        </p:tgtEl>
                                        <p:attrNameLst>
                                          <p:attrName>style.visibility</p:attrName>
                                        </p:attrNameLst>
                                      </p:cBhvr>
                                      <p:to>
                                        <p:strVal val="visible"/>
                                      </p:to>
                                    </p:set>
                                    <p:animEffect transition="in" filter="fade">
                                      <p:cBhvr>
                                        <p:cTn id="12" dur="500"/>
                                        <p:tgtEl>
                                          <p:spTgt spid="2938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1</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108</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27584"/>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4131456970"/>
              </p:ext>
            </p:extLst>
          </p:nvPr>
        </p:nvGraphicFramePr>
        <p:xfrm>
          <a:off x="152400" y="1219200"/>
          <a:ext cx="8991600" cy="946349"/>
        </p:xfrm>
        <a:graphic>
          <a:graphicData uri="http://schemas.openxmlformats.org/presentationml/2006/ole">
            <mc:AlternateContent xmlns:mc="http://schemas.openxmlformats.org/markup-compatibility/2006">
              <mc:Choice xmlns:v="urn:schemas-microsoft-com:vml" Requires="v">
                <p:oleObj spid="_x0000_s74753" name="Equation" r:id="rId4" imgW="4330440" imgH="457200" progId="Equation.DSMT4">
                  <p:embed/>
                </p:oleObj>
              </mc:Choice>
              <mc:Fallback>
                <p:oleObj name="Equation" r:id="rId4" imgW="4330440" imgH="457200" progId="Equation.DSMT4">
                  <p:embed/>
                  <p:pic>
                    <p:nvPicPr>
                      <p:cNvPr id="3" name="Object 2"/>
                      <p:cNvPicPr>
                        <a:picLocks noChangeAspect="1" noChangeArrowheads="1"/>
                      </p:cNvPicPr>
                      <p:nvPr/>
                    </p:nvPicPr>
                    <p:blipFill>
                      <a:blip r:embed="rId5"/>
                      <a:srcRect/>
                      <a:stretch>
                        <a:fillRect/>
                      </a:stretch>
                    </p:blipFill>
                    <p:spPr bwMode="auto">
                      <a:xfrm>
                        <a:off x="152400" y="1219200"/>
                        <a:ext cx="8991600" cy="946349"/>
                      </a:xfrm>
                      <a:prstGeom prst="rect">
                        <a:avLst/>
                      </a:prstGeom>
                      <a:noFill/>
                      <a:ln>
                        <a:noFill/>
                      </a:ln>
                    </p:spPr>
                  </p:pic>
                </p:oleObj>
              </mc:Fallback>
            </mc:AlternateContent>
          </a:graphicData>
        </a:graphic>
      </p:graphicFrame>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2542620"/>
            <a:ext cx="2895600" cy="295351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4136725771"/>
              </p:ext>
            </p:extLst>
          </p:nvPr>
        </p:nvGraphicFramePr>
        <p:xfrm>
          <a:off x="1700283" y="2391994"/>
          <a:ext cx="2045022" cy="732206"/>
        </p:xfrm>
        <a:graphic>
          <a:graphicData uri="http://schemas.openxmlformats.org/presentationml/2006/ole">
            <mc:AlternateContent xmlns:mc="http://schemas.openxmlformats.org/markup-compatibility/2006">
              <mc:Choice xmlns:v="urn:schemas-microsoft-com:vml" Requires="v">
                <p:oleObj spid="_x0000_s74754" name="Equation" r:id="rId7" imgW="1028700" imgH="330200" progId="Equation.DSMT4">
                  <p:embed/>
                </p:oleObj>
              </mc:Choice>
              <mc:Fallback>
                <p:oleObj name="Equation" r:id="rId7" imgW="1028700" imgH="330200" progId="Equation.DSMT4">
                  <p:embed/>
                  <p:pic>
                    <p:nvPicPr>
                      <p:cNvPr id="1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0283" y="2391994"/>
                        <a:ext cx="2045022" cy="732206"/>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025721589"/>
              </p:ext>
            </p:extLst>
          </p:nvPr>
        </p:nvGraphicFramePr>
        <p:xfrm>
          <a:off x="1981200" y="3810001"/>
          <a:ext cx="1754548" cy="990600"/>
        </p:xfrm>
        <a:graphic>
          <a:graphicData uri="http://schemas.openxmlformats.org/presentationml/2006/ole">
            <mc:AlternateContent xmlns:mc="http://schemas.openxmlformats.org/markup-compatibility/2006">
              <mc:Choice xmlns:v="urn:schemas-microsoft-com:vml" Requires="v">
                <p:oleObj spid="_x0000_s74755" name="Equation" r:id="rId9" imgW="1002865" imgH="507780" progId="Equation.DSMT4">
                  <p:embed/>
                </p:oleObj>
              </mc:Choice>
              <mc:Fallback>
                <p:oleObj name="Equation" r:id="rId9" imgW="1002865" imgH="507780" progId="Equation.DSMT4">
                  <p:embed/>
                  <p:pic>
                    <p:nvPicPr>
                      <p:cNvPr id="1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3810001"/>
                        <a:ext cx="1754548" cy="990600"/>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881420140"/>
              </p:ext>
            </p:extLst>
          </p:nvPr>
        </p:nvGraphicFramePr>
        <p:xfrm>
          <a:off x="1967552" y="3124200"/>
          <a:ext cx="2223448" cy="692856"/>
        </p:xfrm>
        <a:graphic>
          <a:graphicData uri="http://schemas.openxmlformats.org/presentationml/2006/ole">
            <mc:AlternateContent xmlns:mc="http://schemas.openxmlformats.org/markup-compatibility/2006">
              <mc:Choice xmlns:v="urn:schemas-microsoft-com:vml" Requires="v">
                <p:oleObj spid="_x0000_s74756" name="Equation" r:id="rId11" imgW="1180588" imgH="330057" progId="Equation.DSMT4">
                  <p:embed/>
                </p:oleObj>
              </mc:Choice>
              <mc:Fallback>
                <p:oleObj name="Equation" r:id="rId11" imgW="1180588" imgH="330057" progId="Equation.DSMT4">
                  <p:embed/>
                  <p:pic>
                    <p:nvPicPr>
                      <p:cNvPr id="13"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7552" y="3124200"/>
                        <a:ext cx="2223448" cy="692856"/>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96362799"/>
              </p:ext>
            </p:extLst>
          </p:nvPr>
        </p:nvGraphicFramePr>
        <p:xfrm>
          <a:off x="2081213" y="4851400"/>
          <a:ext cx="2617787" cy="604838"/>
        </p:xfrm>
        <a:graphic>
          <a:graphicData uri="http://schemas.openxmlformats.org/presentationml/2006/ole">
            <mc:AlternateContent xmlns:mc="http://schemas.openxmlformats.org/markup-compatibility/2006">
              <mc:Choice xmlns:v="urn:schemas-microsoft-com:vml" Requires="v">
                <p:oleObj spid="_x0000_s74757" name="Equation" r:id="rId13" imgW="1346040" imgH="279360" progId="Equation.DSMT4">
                  <p:embed/>
                </p:oleObj>
              </mc:Choice>
              <mc:Fallback>
                <p:oleObj name="Equation" r:id="rId13" imgW="1346040" imgH="279360" progId="Equation.DSMT4">
                  <p:embed/>
                  <p:pic>
                    <p:nvPicPr>
                      <p:cNvPr id="14" name="Object 13"/>
                      <p:cNvPicPr>
                        <a:picLocks noChangeAspect="1" noChangeArrowheads="1"/>
                      </p:cNvPicPr>
                      <p:nvPr/>
                    </p:nvPicPr>
                    <p:blipFill>
                      <a:blip r:embed="rId14"/>
                      <a:srcRect/>
                      <a:stretch>
                        <a:fillRect/>
                      </a:stretch>
                    </p:blipFill>
                    <p:spPr bwMode="auto">
                      <a:xfrm>
                        <a:off x="2081213" y="4851400"/>
                        <a:ext cx="2617787" cy="604838"/>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242124658"/>
              </p:ext>
            </p:extLst>
          </p:nvPr>
        </p:nvGraphicFramePr>
        <p:xfrm>
          <a:off x="2225675" y="5791200"/>
          <a:ext cx="1268413" cy="471488"/>
        </p:xfrm>
        <a:graphic>
          <a:graphicData uri="http://schemas.openxmlformats.org/presentationml/2006/ole">
            <mc:AlternateContent xmlns:mc="http://schemas.openxmlformats.org/markup-compatibility/2006">
              <mc:Choice xmlns:v="urn:schemas-microsoft-com:vml" Requires="v">
                <p:oleObj spid="_x0000_s74758" name="Equation" r:id="rId15" imgW="609480" imgH="203040" progId="Equation.DSMT4">
                  <p:embed/>
                </p:oleObj>
              </mc:Choice>
              <mc:Fallback>
                <p:oleObj name="Equation" r:id="rId15" imgW="609480" imgH="203040" progId="Equation.DSMT4">
                  <p:embed/>
                  <p:pic>
                    <p:nvPicPr>
                      <p:cNvPr id="15" name="Object 14"/>
                      <p:cNvPicPr>
                        <a:picLocks noChangeAspect="1" noChangeArrowheads="1"/>
                      </p:cNvPicPr>
                      <p:nvPr/>
                    </p:nvPicPr>
                    <p:blipFill>
                      <a:blip r:embed="rId16"/>
                      <a:srcRect/>
                      <a:stretch>
                        <a:fillRect/>
                      </a:stretch>
                    </p:blipFill>
                    <p:spPr bwMode="auto">
                      <a:xfrm>
                        <a:off x="2225675" y="5791200"/>
                        <a:ext cx="1268413" cy="471488"/>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119111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2</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27584"/>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349559765"/>
              </p:ext>
            </p:extLst>
          </p:nvPr>
        </p:nvGraphicFramePr>
        <p:xfrm>
          <a:off x="275034" y="1146646"/>
          <a:ext cx="8593932" cy="1080938"/>
        </p:xfrm>
        <a:graphic>
          <a:graphicData uri="http://schemas.openxmlformats.org/presentationml/2006/ole">
            <mc:AlternateContent xmlns:mc="http://schemas.openxmlformats.org/markup-compatibility/2006">
              <mc:Choice xmlns:v="urn:schemas-microsoft-com:vml" Requires="v">
                <p:oleObj spid="_x0000_s75777" name="Equation" r:id="rId4" imgW="4927320" imgH="609480" progId="Equation.DSMT4">
                  <p:embed/>
                </p:oleObj>
              </mc:Choice>
              <mc:Fallback>
                <p:oleObj name="Equation" r:id="rId4" imgW="4927320" imgH="609480" progId="Equation.DSMT4">
                  <p:embed/>
                  <p:pic>
                    <p:nvPicPr>
                      <p:cNvPr id="2" name="Object 1"/>
                      <p:cNvPicPr>
                        <a:picLocks noChangeAspect="1" noChangeArrowheads="1"/>
                      </p:cNvPicPr>
                      <p:nvPr/>
                    </p:nvPicPr>
                    <p:blipFill>
                      <a:blip r:embed="rId5"/>
                      <a:srcRect/>
                      <a:stretch>
                        <a:fillRect/>
                      </a:stretch>
                    </p:blipFill>
                    <p:spPr bwMode="auto">
                      <a:xfrm>
                        <a:off x="275034" y="1146646"/>
                        <a:ext cx="8593932" cy="1080938"/>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70721618"/>
              </p:ext>
            </p:extLst>
          </p:nvPr>
        </p:nvGraphicFramePr>
        <p:xfrm>
          <a:off x="3276600" y="2254880"/>
          <a:ext cx="1744663" cy="825500"/>
        </p:xfrm>
        <a:graphic>
          <a:graphicData uri="http://schemas.openxmlformats.org/presentationml/2006/ole">
            <mc:AlternateContent xmlns:mc="http://schemas.openxmlformats.org/markup-compatibility/2006">
              <mc:Choice xmlns:v="urn:schemas-microsoft-com:vml" Requires="v">
                <p:oleObj spid="_x0000_s75778" name="Equation" r:id="rId6" imgW="838080" imgH="355320" progId="Equation.DSMT4">
                  <p:embed/>
                </p:oleObj>
              </mc:Choice>
              <mc:Fallback>
                <p:oleObj name="Equation" r:id="rId6" imgW="838080" imgH="355320" progId="Equation.DSMT4">
                  <p:embed/>
                  <p:pic>
                    <p:nvPicPr>
                      <p:cNvPr id="17"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254880"/>
                        <a:ext cx="17446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4264445413"/>
              </p:ext>
            </p:extLst>
          </p:nvPr>
        </p:nvGraphicFramePr>
        <p:xfrm>
          <a:off x="1524000" y="2227584"/>
          <a:ext cx="1614942" cy="862012"/>
        </p:xfrm>
        <a:graphic>
          <a:graphicData uri="http://schemas.openxmlformats.org/presentationml/2006/ole">
            <mc:AlternateContent xmlns:mc="http://schemas.openxmlformats.org/markup-compatibility/2006">
              <mc:Choice xmlns:v="urn:schemas-microsoft-com:vml" Requires="v">
                <p:oleObj spid="_x0000_s75779" name="Equation" r:id="rId8" imgW="901309" imgH="482391" progId="Equation.DSMT4">
                  <p:embed/>
                </p:oleObj>
              </mc:Choice>
              <mc:Fallback>
                <p:oleObj name="Equation" r:id="rId8" imgW="901309" imgH="482391" progId="Equation.DSMT4">
                  <p:embed/>
                  <p:pic>
                    <p:nvPicPr>
                      <p:cNvPr id="19"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227584"/>
                        <a:ext cx="1614942" cy="862012"/>
                      </a:xfrm>
                      <a:prstGeom prst="rect">
                        <a:avLst/>
                      </a:prstGeom>
                      <a:noFill/>
                      <a:ln>
                        <a:no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198048422"/>
              </p:ext>
            </p:extLst>
          </p:nvPr>
        </p:nvGraphicFramePr>
        <p:xfrm>
          <a:off x="730250" y="3886200"/>
          <a:ext cx="3084513" cy="698500"/>
        </p:xfrm>
        <a:graphic>
          <a:graphicData uri="http://schemas.openxmlformats.org/presentationml/2006/ole">
            <mc:AlternateContent xmlns:mc="http://schemas.openxmlformats.org/markup-compatibility/2006">
              <mc:Choice xmlns:v="urn:schemas-microsoft-com:vml" Requires="v">
                <p:oleObj spid="_x0000_s75780" name="Equation" r:id="rId10" imgW="1625400" imgH="330120" progId="Equation.DSMT4">
                  <p:embed/>
                </p:oleObj>
              </mc:Choice>
              <mc:Fallback>
                <p:oleObj name="Equation" r:id="rId10" imgW="1625400" imgH="330120" progId="Equation.DSMT4">
                  <p:embed/>
                  <p:pic>
                    <p:nvPicPr>
                      <p:cNvPr id="21" name="Object 20"/>
                      <p:cNvPicPr>
                        <a:picLocks noChangeAspect="1" noChangeArrowheads="1"/>
                      </p:cNvPicPr>
                      <p:nvPr/>
                    </p:nvPicPr>
                    <p:blipFill>
                      <a:blip r:embed="rId11"/>
                      <a:srcRect/>
                      <a:stretch>
                        <a:fillRect/>
                      </a:stretch>
                    </p:blipFill>
                    <p:spPr bwMode="auto">
                      <a:xfrm>
                        <a:off x="730250" y="3886200"/>
                        <a:ext cx="3084513" cy="698500"/>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010766744"/>
              </p:ext>
            </p:extLst>
          </p:nvPr>
        </p:nvGraphicFramePr>
        <p:xfrm>
          <a:off x="785885" y="4724401"/>
          <a:ext cx="4624315" cy="641709"/>
        </p:xfrm>
        <a:graphic>
          <a:graphicData uri="http://schemas.openxmlformats.org/presentationml/2006/ole">
            <mc:AlternateContent xmlns:mc="http://schemas.openxmlformats.org/markup-compatibility/2006">
              <mc:Choice xmlns:v="urn:schemas-microsoft-com:vml" Requires="v">
                <p:oleObj spid="_x0000_s75781" name="Equation" r:id="rId12" imgW="2286000" imgH="317160" progId="Equation.DSMT4">
                  <p:embed/>
                </p:oleObj>
              </mc:Choice>
              <mc:Fallback>
                <p:oleObj name="Equation" r:id="rId12" imgW="2286000" imgH="317160" progId="Equation.DSMT4">
                  <p:embed/>
                  <p:pic>
                    <p:nvPicPr>
                      <p:cNvPr id="23"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885" y="4724401"/>
                        <a:ext cx="4624315" cy="641709"/>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440536041"/>
              </p:ext>
            </p:extLst>
          </p:nvPr>
        </p:nvGraphicFramePr>
        <p:xfrm>
          <a:off x="61415" y="3200400"/>
          <a:ext cx="5867400" cy="436835"/>
        </p:xfrm>
        <a:graphic>
          <a:graphicData uri="http://schemas.openxmlformats.org/presentationml/2006/ole">
            <mc:AlternateContent xmlns:mc="http://schemas.openxmlformats.org/markup-compatibility/2006">
              <mc:Choice xmlns:v="urn:schemas-microsoft-com:vml" Requires="v">
                <p:oleObj spid="_x0000_s75782" name="Equation" r:id="rId14" imgW="2387520" imgH="203040" progId="Equation.DSMT4">
                  <p:embed/>
                </p:oleObj>
              </mc:Choice>
              <mc:Fallback>
                <p:oleObj name="Equation" r:id="rId14" imgW="2387520" imgH="203040" progId="Equation.DSMT4">
                  <p:embed/>
                  <p:pic>
                    <p:nvPicPr>
                      <p:cNvPr id="24" name="Object 23"/>
                      <p:cNvPicPr>
                        <a:picLocks noChangeAspect="1" noChangeArrowheads="1"/>
                      </p:cNvPicPr>
                      <p:nvPr/>
                    </p:nvPicPr>
                    <p:blipFill>
                      <a:blip r:embed="rId15"/>
                      <a:srcRect/>
                      <a:stretch>
                        <a:fillRect/>
                      </a:stretch>
                    </p:blipFill>
                    <p:spPr bwMode="auto">
                      <a:xfrm>
                        <a:off x="61415" y="3200400"/>
                        <a:ext cx="5867400" cy="436835"/>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514811008"/>
              </p:ext>
            </p:extLst>
          </p:nvPr>
        </p:nvGraphicFramePr>
        <p:xfrm>
          <a:off x="1001713" y="5486400"/>
          <a:ext cx="1500187" cy="482600"/>
        </p:xfrm>
        <a:graphic>
          <a:graphicData uri="http://schemas.openxmlformats.org/presentationml/2006/ole">
            <mc:AlternateContent xmlns:mc="http://schemas.openxmlformats.org/markup-compatibility/2006">
              <mc:Choice xmlns:v="urn:schemas-microsoft-com:vml" Requires="v">
                <p:oleObj spid="_x0000_s75783" name="Equation" r:id="rId16" imgW="787320" imgH="253800" progId="Equation.DSMT4">
                  <p:embed/>
                </p:oleObj>
              </mc:Choice>
              <mc:Fallback>
                <p:oleObj name="Equation" r:id="rId16" imgW="787320" imgH="253800" progId="Equation.DSMT4">
                  <p:embed/>
                  <p:pic>
                    <p:nvPicPr>
                      <p:cNvPr id="25" name="Object 24"/>
                      <p:cNvPicPr>
                        <a:picLocks noChangeAspect="1" noChangeArrowheads="1"/>
                      </p:cNvPicPr>
                      <p:nvPr/>
                    </p:nvPicPr>
                    <p:blipFill>
                      <a:blip r:embed="rId17"/>
                      <a:srcRect/>
                      <a:stretch>
                        <a:fillRect/>
                      </a:stretch>
                    </p:blipFill>
                    <p:spPr bwMode="auto">
                      <a:xfrm>
                        <a:off x="1001713" y="5486400"/>
                        <a:ext cx="1500187" cy="482600"/>
                      </a:xfrm>
                      <a:prstGeom prst="rect">
                        <a:avLst/>
                      </a:prstGeom>
                      <a:noFill/>
                      <a:ln>
                        <a:noFill/>
                      </a:ln>
                    </p:spPr>
                  </p:pic>
                </p:oleObj>
              </mc:Fallback>
            </mc:AlternateContent>
          </a:graphicData>
        </a:graphic>
      </p:graphicFrame>
      <p:pic>
        <p:nvPicPr>
          <p:cNvPr id="26" name="Picture 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92207" y="3751584"/>
            <a:ext cx="2375555" cy="2438400"/>
          </a:xfrm>
          <a:prstGeom prst="rect">
            <a:avLst/>
          </a:prstGeom>
          <a:ln>
            <a:noFill/>
          </a:ln>
        </p:spPr>
      </p:pic>
    </p:spTree>
    <p:extLst>
      <p:ext uri="{BB962C8B-B14F-4D97-AF65-F5344CB8AC3E}">
        <p14:creationId xmlns:p14="http://schemas.microsoft.com/office/powerpoint/2010/main" val="1650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35" name="Content Placeholder 2"/>
              <p:cNvSpPr>
                <a:spLocks noGrp="1"/>
              </p:cNvSpPr>
              <p:nvPr>
                <p:ph idx="1"/>
              </p:nvPr>
            </p:nvSpPr>
            <p:spPr>
              <a:xfrm>
                <a:off x="304800" y="1066800"/>
                <a:ext cx="7696200" cy="2590800"/>
              </a:xfrm>
            </p:spPr>
            <p:txBody>
              <a:bodyPr>
                <a:noAutofit/>
              </a:bodyPr>
              <a:lstStyle/>
              <a:p>
                <a:pPr algn="just"/>
                <a:r>
                  <a:rPr lang="en-US" sz="2200" dirty="0"/>
                  <a:t>Let f(x, y) be a continuous and single valued function of x &amp; y defined over a simple region R bounded by a closed curve C.</a:t>
                </a:r>
              </a:p>
              <a:p>
                <a:pPr algn="just"/>
                <a:r>
                  <a:rPr lang="en-US" sz="2200" dirty="0"/>
                  <a:t>Subdivide the region R by drawing lines parallel to co-ordinate axes. Number the rectangles which are inside R in some order say 1 to n. </a:t>
                </a:r>
              </a:p>
              <a:p>
                <a:pPr algn="just"/>
                <a:r>
                  <a:rPr lang="en-US" sz="2200" dirty="0"/>
                  <a:t>Choose an arbitrary point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oMath>
                </a14:m>
                <a:r>
                  <a:rPr lang="en-US" sz="2200" dirty="0"/>
                  <a:t>,</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a:rPr>
                          <m:t>𝑦</m:t>
                        </m:r>
                      </m:e>
                      <m:sub>
                        <m:r>
                          <a:rPr lang="en-US" sz="2200" b="0" i="1" dirty="0" smtClean="0">
                            <a:latin typeface="Cambria Math"/>
                          </a:rPr>
                          <m:t>𝑗</m:t>
                        </m:r>
                      </m:sub>
                    </m:sSub>
                  </m:oMath>
                </a14:m>
                <a:r>
                  <a:rPr lang="en-US" sz="2200" dirty="0"/>
                  <a:t>) inside the r </a:t>
                </a:r>
                <a:r>
                  <a:rPr lang="en-US" sz="2200" dirty="0" err="1"/>
                  <a:t>th</a:t>
                </a:r>
                <a:r>
                  <a:rPr lang="en-US" sz="2200" dirty="0"/>
                  <a:t> rectangle whose area is </a:t>
                </a:r>
                <a:r>
                  <a:rPr lang="el-GR" sz="2200" dirty="0"/>
                  <a:t>δ</a:t>
                </a:r>
                <a14:m>
                  <m:oMath xmlns:m="http://schemas.openxmlformats.org/officeDocument/2006/math">
                    <m:sSub>
                      <m:sSubPr>
                        <m:ctrlPr>
                          <a:rPr lang="el-GR" sz="2200" i="1" smtClean="0">
                            <a:latin typeface="Cambria Math" panose="02040503050406030204" pitchFamily="18" charset="0"/>
                          </a:rPr>
                        </m:ctrlPr>
                      </m:sSubPr>
                      <m:e>
                        <m:r>
                          <a:rPr lang="en-US" sz="2200" b="0" i="1" smtClean="0">
                            <a:latin typeface="Cambria Math"/>
                          </a:rPr>
                          <m:t>𝐴</m:t>
                        </m:r>
                      </m:e>
                      <m:sub>
                        <m:r>
                          <a:rPr lang="en-US" sz="2200" b="0" i="1" smtClean="0">
                            <a:latin typeface="Cambria Math"/>
                          </a:rPr>
                          <m:t>𝑟</m:t>
                        </m:r>
                      </m:sub>
                    </m:sSub>
                  </m:oMath>
                </a14:m>
                <a:r>
                  <a:rPr lang="en-US" sz="2200" dirty="0"/>
                  <a:t>. Consider the sum</a:t>
                </a:r>
              </a:p>
            </p:txBody>
          </p:sp>
        </mc:Choice>
        <mc:Fallback xmlns="">
          <p:sp>
            <p:nvSpPr>
              <p:cNvPr id="1035" name="Content Placeholder 2"/>
              <p:cNvSpPr>
                <a:spLocks noGrp="1" noRot="1" noChangeAspect="1" noMove="1" noResize="1" noEditPoints="1" noAdjustHandles="1" noChangeArrowheads="1" noChangeShapeType="1" noTextEdit="1"/>
              </p:cNvSpPr>
              <p:nvPr>
                <p:ph idx="1"/>
              </p:nvPr>
            </p:nvSpPr>
            <p:spPr>
              <a:xfrm>
                <a:off x="304800" y="1066800"/>
                <a:ext cx="7696200" cy="2590800"/>
              </a:xfrm>
              <a:blipFill rotWithShape="1">
                <a:blip r:embed="rId4"/>
                <a:stretch>
                  <a:fillRect l="-871" t="-1412" r="-1821" b="-7294"/>
                </a:stretch>
              </a:blipFill>
            </p:spPr>
            <p:txBody>
              <a:bodyPr/>
              <a:lstStyle/>
              <a:p>
                <a:r>
                  <a:rPr lang="en-US">
                    <a:noFill/>
                  </a:rPr>
                  <a:t> </a:t>
                </a:r>
              </a:p>
            </p:txBody>
          </p:sp>
        </mc:Fallback>
      </mc:AlternateContent>
      <p:sp>
        <p:nvSpPr>
          <p:cNvPr id="2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Double Integral (CO 4)</a:t>
            </a:r>
            <a:endParaRPr kumimoji="0" lang="en-US" sz="3400" b="1" i="0" u="none" strike="noStrike" kern="1200" cap="none" spc="0" normalizeH="0" baseline="0" noProof="0" dirty="0">
              <a:ln>
                <a:noFill/>
              </a:ln>
              <a:solidFill>
                <a:schemeClr val="dk1"/>
              </a:solidFill>
              <a:effectLst/>
              <a:uLnTx/>
              <a:uFillTx/>
            </a:endParaRPr>
          </a:p>
        </p:txBody>
      </p:sp>
      <p:pic>
        <p:nvPicPr>
          <p:cNvPr id="2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1"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2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a:t>
            </a:fld>
            <a:endParaRPr lang="en-US"/>
          </a:p>
        </p:txBody>
      </p:sp>
      <p:sp>
        <p:nvSpPr>
          <p:cNvPr id="24"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 name="Rectangle 1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279339744"/>
              </p:ext>
            </p:extLst>
          </p:nvPr>
        </p:nvGraphicFramePr>
        <p:xfrm>
          <a:off x="2057400" y="4137333"/>
          <a:ext cx="2324100" cy="766763"/>
        </p:xfrm>
        <a:graphic>
          <a:graphicData uri="http://schemas.openxmlformats.org/presentationml/2006/ole">
            <mc:AlternateContent xmlns:mc="http://schemas.openxmlformats.org/markup-compatibility/2006">
              <mc:Choice xmlns:v="urn:schemas-microsoft-com:vml" Requires="v">
                <p:oleObj spid="_x0000_s1025" name="Equation" r:id="rId6" imgW="1307880" imgH="431640" progId="Equation.DSMT4">
                  <p:embed/>
                </p:oleObj>
              </mc:Choice>
              <mc:Fallback>
                <p:oleObj name="Equation" r:id="rId6" imgW="1307880" imgH="431640" progId="Equation.DSMT4">
                  <p:embed/>
                  <p:pic>
                    <p:nvPicPr>
                      <p:cNvPr id="4" name="Object 3"/>
                      <p:cNvPicPr>
                        <a:picLocks noChangeAspect="1" noChangeArrowheads="1"/>
                      </p:cNvPicPr>
                      <p:nvPr/>
                    </p:nvPicPr>
                    <p:blipFill>
                      <a:blip r:embed="rId7"/>
                      <a:srcRect/>
                      <a:stretch>
                        <a:fillRect/>
                      </a:stretch>
                    </p:blipFill>
                    <p:spPr bwMode="auto">
                      <a:xfrm>
                        <a:off x="2057400" y="4137333"/>
                        <a:ext cx="23241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8458"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6122" y="3276600"/>
            <a:ext cx="3451225"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1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5">
                                            <p:txEl>
                                              <p:pRg st="0" end="0"/>
                                            </p:txEl>
                                          </p:spTgt>
                                        </p:tgtEl>
                                        <p:attrNameLst>
                                          <p:attrName>style.visibility</p:attrName>
                                        </p:attrNameLst>
                                      </p:cBhvr>
                                      <p:to>
                                        <p:strVal val="visible"/>
                                      </p:to>
                                    </p:set>
                                    <p:animEffect transition="in" filter="fade">
                                      <p:cBhvr>
                                        <p:cTn id="7" dur="500"/>
                                        <p:tgtEl>
                                          <p:spTgt spid="1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458"/>
                                        </p:tgtEl>
                                        <p:attrNameLst>
                                          <p:attrName>style.visibility</p:attrName>
                                        </p:attrNameLst>
                                      </p:cBhvr>
                                      <p:to>
                                        <p:strVal val="visible"/>
                                      </p:to>
                                    </p:set>
                                    <p:animEffect transition="in" filter="fade">
                                      <p:cBhvr>
                                        <p:cTn id="12" dur="500"/>
                                        <p:tgtEl>
                                          <p:spTgt spid="98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35">
                                            <p:txEl>
                                              <p:pRg st="1" end="1"/>
                                            </p:txEl>
                                          </p:spTgt>
                                        </p:tgtEl>
                                        <p:attrNameLst>
                                          <p:attrName>style.visibility</p:attrName>
                                        </p:attrNameLst>
                                      </p:cBhvr>
                                      <p:to>
                                        <p:strVal val="visible"/>
                                      </p:to>
                                    </p:set>
                                    <p:animEffect transition="in" filter="fade">
                                      <p:cBhvr>
                                        <p:cTn id="17" dur="500"/>
                                        <p:tgtEl>
                                          <p:spTgt spid="10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35">
                                            <p:txEl>
                                              <p:pRg st="2" end="2"/>
                                            </p:txEl>
                                          </p:spTgt>
                                        </p:tgtEl>
                                        <p:attrNameLst>
                                          <p:attrName>style.visibility</p:attrName>
                                        </p:attrNameLst>
                                      </p:cBhvr>
                                      <p:to>
                                        <p:strVal val="visible"/>
                                      </p:to>
                                    </p:set>
                                    <p:animEffect transition="in" filter="fade">
                                      <p:cBhvr>
                                        <p:cTn id="22" dur="500"/>
                                        <p:tgtEl>
                                          <p:spTgt spid="10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27584"/>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612417034"/>
              </p:ext>
            </p:extLst>
          </p:nvPr>
        </p:nvGraphicFramePr>
        <p:xfrm>
          <a:off x="137318" y="1219200"/>
          <a:ext cx="8869363" cy="803436"/>
        </p:xfrm>
        <a:graphic>
          <a:graphicData uri="http://schemas.openxmlformats.org/presentationml/2006/ole">
            <mc:AlternateContent xmlns:mc="http://schemas.openxmlformats.org/markup-compatibility/2006">
              <mc:Choice xmlns:v="urn:schemas-microsoft-com:vml" Requires="v">
                <p:oleObj spid="_x0000_s76801" name="Equation" r:id="rId4" imgW="4749480" imgH="457200" progId="Equation.DSMT4">
                  <p:embed/>
                </p:oleObj>
              </mc:Choice>
              <mc:Fallback>
                <p:oleObj name="Equation" r:id="rId4" imgW="4749480" imgH="457200" progId="Equation.DSMT4">
                  <p:embed/>
                  <p:pic>
                    <p:nvPicPr>
                      <p:cNvPr id="3" name="Object 2"/>
                      <p:cNvPicPr>
                        <a:picLocks noChangeAspect="1" noChangeArrowheads="1"/>
                      </p:cNvPicPr>
                      <p:nvPr/>
                    </p:nvPicPr>
                    <p:blipFill>
                      <a:blip r:embed="rId5"/>
                      <a:srcRect/>
                      <a:stretch>
                        <a:fillRect/>
                      </a:stretch>
                    </p:blipFill>
                    <p:spPr bwMode="auto">
                      <a:xfrm>
                        <a:off x="137318" y="1219200"/>
                        <a:ext cx="8869363" cy="803436"/>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696984056"/>
              </p:ext>
            </p:extLst>
          </p:nvPr>
        </p:nvGraphicFramePr>
        <p:xfrm>
          <a:off x="609600" y="2743200"/>
          <a:ext cx="3758424" cy="744216"/>
        </p:xfrm>
        <a:graphic>
          <a:graphicData uri="http://schemas.openxmlformats.org/presentationml/2006/ole">
            <mc:AlternateContent xmlns:mc="http://schemas.openxmlformats.org/markup-compatibility/2006">
              <mc:Choice xmlns:v="urn:schemas-microsoft-com:vml" Requires="v">
                <p:oleObj spid="_x0000_s76802" name="Equation" r:id="rId6" imgW="2108160" imgH="393480" progId="Equation.DSMT4">
                  <p:embed/>
                </p:oleObj>
              </mc:Choice>
              <mc:Fallback>
                <p:oleObj name="Equation" r:id="rId6" imgW="2108160" imgH="393480" progId="Equation.DSMT4">
                  <p:embed/>
                  <p:pic>
                    <p:nvPicPr>
                      <p:cNvPr id="22" name="Object 21"/>
                      <p:cNvPicPr>
                        <a:picLocks noChangeAspect="1" noChangeArrowheads="1"/>
                      </p:cNvPicPr>
                      <p:nvPr/>
                    </p:nvPicPr>
                    <p:blipFill>
                      <a:blip r:embed="rId7"/>
                      <a:srcRect/>
                      <a:stretch>
                        <a:fillRect/>
                      </a:stretch>
                    </p:blipFill>
                    <p:spPr bwMode="auto">
                      <a:xfrm>
                        <a:off x="609600" y="2743200"/>
                        <a:ext cx="3758424" cy="744216"/>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93477222"/>
              </p:ext>
            </p:extLst>
          </p:nvPr>
        </p:nvGraphicFramePr>
        <p:xfrm>
          <a:off x="304800" y="4876800"/>
          <a:ext cx="4800600" cy="851577"/>
        </p:xfrm>
        <a:graphic>
          <a:graphicData uri="http://schemas.openxmlformats.org/presentationml/2006/ole">
            <mc:AlternateContent xmlns:mc="http://schemas.openxmlformats.org/markup-compatibility/2006">
              <mc:Choice xmlns:v="urn:schemas-microsoft-com:vml" Requires="v">
                <p:oleObj spid="_x0000_s76803" name="Equation" r:id="rId8" imgW="3035300" imgH="508000" progId="Equation.DSMT4">
                  <p:embed/>
                </p:oleObj>
              </mc:Choice>
              <mc:Fallback>
                <p:oleObj name="Equation" r:id="rId8" imgW="3035300" imgH="508000" progId="Equation.DSMT4">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4876800"/>
                        <a:ext cx="4800600" cy="851577"/>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08574924"/>
              </p:ext>
            </p:extLst>
          </p:nvPr>
        </p:nvGraphicFramePr>
        <p:xfrm>
          <a:off x="704566" y="3928471"/>
          <a:ext cx="1295400" cy="440146"/>
        </p:xfrm>
        <a:graphic>
          <a:graphicData uri="http://schemas.openxmlformats.org/presentationml/2006/ole">
            <mc:AlternateContent xmlns:mc="http://schemas.openxmlformats.org/markup-compatibility/2006">
              <mc:Choice xmlns:v="urn:schemas-microsoft-com:vml" Requires="v">
                <p:oleObj spid="_x0000_s76804" name="Equation" r:id="rId10" imgW="749160" imgH="228600" progId="Equation.DSMT4">
                  <p:embed/>
                </p:oleObj>
              </mc:Choice>
              <mc:Fallback>
                <p:oleObj name="Equation" r:id="rId10" imgW="749160" imgH="228600" progId="Equation.DSMT4">
                  <p:embed/>
                  <p:pic>
                    <p:nvPicPr>
                      <p:cNvPr id="1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566" y="3928471"/>
                        <a:ext cx="1295400" cy="440146"/>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83498619"/>
              </p:ext>
            </p:extLst>
          </p:nvPr>
        </p:nvGraphicFramePr>
        <p:xfrm>
          <a:off x="2152366" y="3810000"/>
          <a:ext cx="1234209" cy="685800"/>
        </p:xfrm>
        <a:graphic>
          <a:graphicData uri="http://schemas.openxmlformats.org/presentationml/2006/ole">
            <mc:AlternateContent xmlns:mc="http://schemas.openxmlformats.org/markup-compatibility/2006">
              <mc:Choice xmlns:v="urn:schemas-microsoft-com:vml" Requires="v">
                <p:oleObj spid="_x0000_s76805" name="Equation" r:id="rId12" imgW="799920" imgH="419040" progId="Equation.DSMT4">
                  <p:embed/>
                </p:oleObj>
              </mc:Choice>
              <mc:Fallback>
                <p:oleObj name="Equation" r:id="rId12" imgW="799920" imgH="419040" progId="Equation.DSMT4">
                  <p:embed/>
                  <p:pic>
                    <p:nvPicPr>
                      <p:cNvPr id="13"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2366" y="3810000"/>
                        <a:ext cx="1234209" cy="685800"/>
                      </a:xfrm>
                      <a:prstGeom prst="rect">
                        <a:avLst/>
                      </a:prstGeom>
                      <a:noFill/>
                      <a:ln>
                        <a:noFill/>
                      </a:ln>
                    </p:spPr>
                  </p:pic>
                </p:oleObj>
              </mc:Fallback>
            </mc:AlternateContent>
          </a:graphicData>
        </a:graphic>
      </p:graphicFrame>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2600" y="2667000"/>
            <a:ext cx="2895600" cy="2953512"/>
          </a:xfrm>
          <a:prstGeom prst="rect">
            <a:avLst/>
          </a:prstGeom>
        </p:spPr>
      </p:pic>
    </p:spTree>
    <p:extLst>
      <p:ext uri="{BB962C8B-B14F-4D97-AF65-F5344CB8AC3E}">
        <p14:creationId xmlns:p14="http://schemas.microsoft.com/office/powerpoint/2010/main" val="157645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8"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21" name="Object 20"/>
          <p:cNvGraphicFramePr>
            <a:graphicFrameLocks noChangeAspect="1"/>
          </p:cNvGraphicFramePr>
          <p:nvPr>
            <p:extLst>
              <p:ext uri="{D42A27DB-BD31-4B8C-83A1-F6EECF244321}">
                <p14:modId xmlns:p14="http://schemas.microsoft.com/office/powerpoint/2010/main" val="1226872145"/>
              </p:ext>
            </p:extLst>
          </p:nvPr>
        </p:nvGraphicFramePr>
        <p:xfrm>
          <a:off x="381000" y="1143000"/>
          <a:ext cx="2136775" cy="807258"/>
        </p:xfrm>
        <a:graphic>
          <a:graphicData uri="http://schemas.openxmlformats.org/presentationml/2006/ole">
            <mc:AlternateContent xmlns:mc="http://schemas.openxmlformats.org/markup-compatibility/2006">
              <mc:Choice xmlns:v="urn:schemas-microsoft-com:vml" Requires="v">
                <p:oleObj spid="_x0000_s77825" name="Equation" r:id="rId3" imgW="1104840" imgH="393480" progId="Equation.DSMT4">
                  <p:embed/>
                </p:oleObj>
              </mc:Choice>
              <mc:Fallback>
                <p:oleObj name="Equation" r:id="rId3" imgW="1104840" imgH="393480" progId="Equation.DSMT4">
                  <p:embed/>
                  <p:pic>
                    <p:nvPicPr>
                      <p:cNvPr id="21" name="Object 20"/>
                      <p:cNvPicPr>
                        <a:picLocks noChangeAspect="1" noChangeArrowheads="1"/>
                      </p:cNvPicPr>
                      <p:nvPr/>
                    </p:nvPicPr>
                    <p:blipFill>
                      <a:blip r:embed="rId4"/>
                      <a:srcRect/>
                      <a:stretch>
                        <a:fillRect/>
                      </a:stretch>
                    </p:blipFill>
                    <p:spPr bwMode="auto">
                      <a:xfrm>
                        <a:off x="381000" y="1143000"/>
                        <a:ext cx="2136775" cy="807258"/>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764613166"/>
              </p:ext>
            </p:extLst>
          </p:nvPr>
        </p:nvGraphicFramePr>
        <p:xfrm>
          <a:off x="2743200" y="1066800"/>
          <a:ext cx="3016250" cy="917103"/>
        </p:xfrm>
        <a:graphic>
          <a:graphicData uri="http://schemas.openxmlformats.org/presentationml/2006/ole">
            <mc:AlternateContent xmlns:mc="http://schemas.openxmlformats.org/markup-compatibility/2006">
              <mc:Choice xmlns:v="urn:schemas-microsoft-com:vml" Requires="v">
                <p:oleObj spid="_x0000_s77826" name="Equation" r:id="rId5" imgW="1549080" imgH="444240" progId="Equation.DSMT4">
                  <p:embed/>
                </p:oleObj>
              </mc:Choice>
              <mc:Fallback>
                <p:oleObj name="Equation" r:id="rId5" imgW="1549080" imgH="444240" progId="Equation.DSMT4">
                  <p:embed/>
                  <p:pic>
                    <p:nvPicPr>
                      <p:cNvPr id="22" name="Object 21"/>
                      <p:cNvPicPr>
                        <a:picLocks noChangeAspect="1" noChangeArrowheads="1"/>
                      </p:cNvPicPr>
                      <p:nvPr/>
                    </p:nvPicPr>
                    <p:blipFill>
                      <a:blip r:embed="rId6"/>
                      <a:srcRect/>
                      <a:stretch>
                        <a:fillRect/>
                      </a:stretch>
                    </p:blipFill>
                    <p:spPr bwMode="auto">
                      <a:xfrm>
                        <a:off x="2743200" y="1066800"/>
                        <a:ext cx="3016250" cy="917103"/>
                      </a:xfrm>
                      <a:prstGeom prst="rect">
                        <a:avLst/>
                      </a:prstGeom>
                      <a:noFill/>
                      <a:ln>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745023430"/>
              </p:ext>
            </p:extLst>
          </p:nvPr>
        </p:nvGraphicFramePr>
        <p:xfrm>
          <a:off x="2895600" y="2209800"/>
          <a:ext cx="2895600" cy="820591"/>
        </p:xfrm>
        <a:graphic>
          <a:graphicData uri="http://schemas.openxmlformats.org/presentationml/2006/ole">
            <mc:AlternateContent xmlns:mc="http://schemas.openxmlformats.org/markup-compatibility/2006">
              <mc:Choice xmlns:v="urn:schemas-microsoft-com:vml" Requires="v">
                <p:oleObj spid="_x0000_s77827" name="Equation" r:id="rId7" imgW="1473120" imgH="393480" progId="Equation.DSMT4">
                  <p:embed/>
                </p:oleObj>
              </mc:Choice>
              <mc:Fallback>
                <p:oleObj name="Equation" r:id="rId7" imgW="1473120" imgH="393480" progId="Equation.DSMT4">
                  <p:embed/>
                  <p:pic>
                    <p:nvPicPr>
                      <p:cNvPr id="26" name="Object 25"/>
                      <p:cNvPicPr>
                        <a:picLocks noChangeAspect="1" noChangeArrowheads="1"/>
                      </p:cNvPicPr>
                      <p:nvPr/>
                    </p:nvPicPr>
                    <p:blipFill>
                      <a:blip r:embed="rId8"/>
                      <a:srcRect/>
                      <a:stretch>
                        <a:fillRect/>
                      </a:stretch>
                    </p:blipFill>
                    <p:spPr bwMode="auto">
                      <a:xfrm>
                        <a:off x="2895600" y="2209800"/>
                        <a:ext cx="2895600" cy="820591"/>
                      </a:xfrm>
                      <a:prstGeom prst="rect">
                        <a:avLst/>
                      </a:prstGeom>
                      <a:noFill/>
                      <a:ln>
                        <a:noFill/>
                      </a:ln>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421685551"/>
              </p:ext>
            </p:extLst>
          </p:nvPr>
        </p:nvGraphicFramePr>
        <p:xfrm>
          <a:off x="2887663" y="3124200"/>
          <a:ext cx="2827338" cy="815425"/>
        </p:xfrm>
        <a:graphic>
          <a:graphicData uri="http://schemas.openxmlformats.org/presentationml/2006/ole">
            <mc:AlternateContent xmlns:mc="http://schemas.openxmlformats.org/markup-compatibility/2006">
              <mc:Choice xmlns:v="urn:schemas-microsoft-com:vml" Requires="v">
                <p:oleObj spid="_x0000_s77828" name="Equation" r:id="rId9" imgW="1587240" imgH="431640" progId="Equation.DSMT4">
                  <p:embed/>
                </p:oleObj>
              </mc:Choice>
              <mc:Fallback>
                <p:oleObj name="Equation" r:id="rId9" imgW="1587240" imgH="431640" progId="Equation.DSMT4">
                  <p:embed/>
                  <p:pic>
                    <p:nvPicPr>
                      <p:cNvPr id="27" name="Object 26"/>
                      <p:cNvPicPr>
                        <a:picLocks noChangeAspect="1" noChangeArrowheads="1"/>
                      </p:cNvPicPr>
                      <p:nvPr/>
                    </p:nvPicPr>
                    <p:blipFill>
                      <a:blip r:embed="rId10"/>
                      <a:srcRect/>
                      <a:stretch>
                        <a:fillRect/>
                      </a:stretch>
                    </p:blipFill>
                    <p:spPr bwMode="auto">
                      <a:xfrm>
                        <a:off x="2887663" y="3124200"/>
                        <a:ext cx="2827338" cy="815425"/>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587459048"/>
              </p:ext>
            </p:extLst>
          </p:nvPr>
        </p:nvGraphicFramePr>
        <p:xfrm>
          <a:off x="2133600" y="4267200"/>
          <a:ext cx="2287232" cy="842814"/>
        </p:xfrm>
        <a:graphic>
          <a:graphicData uri="http://schemas.openxmlformats.org/presentationml/2006/ole">
            <mc:AlternateContent xmlns:mc="http://schemas.openxmlformats.org/markup-compatibility/2006">
              <mc:Choice xmlns:v="urn:schemas-microsoft-com:vml" Requires="v">
                <p:oleObj spid="_x0000_s77829" name="Equation" r:id="rId11" imgW="1206360" imgH="419040" progId="Equation.DSMT4">
                  <p:embed/>
                </p:oleObj>
              </mc:Choice>
              <mc:Fallback>
                <p:oleObj name="Equation" r:id="rId11" imgW="1206360" imgH="419040" progId="Equation.DSMT4">
                  <p:embed/>
                  <p:pic>
                    <p:nvPicPr>
                      <p:cNvPr id="29" name="Object 28"/>
                      <p:cNvPicPr>
                        <a:picLocks noChangeAspect="1" noChangeArrowheads="1"/>
                      </p:cNvPicPr>
                      <p:nvPr/>
                    </p:nvPicPr>
                    <p:blipFill>
                      <a:blip r:embed="rId12"/>
                      <a:srcRect/>
                      <a:stretch>
                        <a:fillRect/>
                      </a:stretch>
                    </p:blipFill>
                    <p:spPr bwMode="auto">
                      <a:xfrm>
                        <a:off x="2133600" y="4267200"/>
                        <a:ext cx="2287232" cy="842814"/>
                      </a:xfrm>
                      <a:prstGeom prst="rect">
                        <a:avLst/>
                      </a:prstGeom>
                      <a:noFill/>
                      <a:ln>
                        <a:noFill/>
                      </a:ln>
                    </p:spPr>
                  </p:pic>
                </p:oleObj>
              </mc:Fallback>
            </mc:AlternateContent>
          </a:graphicData>
        </a:graphic>
      </p:graphicFrame>
      <p:sp>
        <p:nvSpPr>
          <p:cNvPr id="2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3 </a:t>
            </a:r>
            <a:r>
              <a:rPr lang="en-US" sz="3400" b="1" dirty="0" err="1"/>
              <a:t>Contd</a:t>
            </a:r>
            <a:r>
              <a:rPr lang="en-US" sz="3400" b="1" dirty="0"/>
              <a:t>…</a:t>
            </a:r>
          </a:p>
        </p:txBody>
      </p:sp>
      <p:pic>
        <p:nvPicPr>
          <p:cNvPr id="31" name="Picture 2" descr="E:\NIET\Project\xLogo11.png.pagespeed.ic.pydHLuCQEZ.png"/>
          <p:cNvPicPr>
            <a:picLocks noChangeAspect="1" noChangeArrowheads="1"/>
          </p:cNvPicPr>
          <p:nvPr/>
        </p:nvPicPr>
        <p:blipFill>
          <a:blip r:embed="rId13"/>
          <a:srcRect/>
          <a:stretch>
            <a:fillRect/>
          </a:stretch>
        </p:blipFill>
        <p:spPr bwMode="auto">
          <a:xfrm>
            <a:off x="0" y="-1"/>
            <a:ext cx="1447800" cy="817163"/>
          </a:xfrm>
          <a:prstGeom prst="rect">
            <a:avLst/>
          </a:prstGeom>
          <a:noFill/>
        </p:spPr>
      </p:pic>
      <p:sp>
        <p:nvSpPr>
          <p:cNvPr id="32" name="Rectangle 2"/>
          <p:cNvSpPr>
            <a:spLocks noChangeArrowheads="1"/>
          </p:cNvSpPr>
          <p:nvPr/>
        </p:nvSpPr>
        <p:spPr bwMode="auto">
          <a:xfrm>
            <a:off x="0"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3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111</a:t>
            </a:fld>
            <a:endParaRPr lang="en-US"/>
          </a:p>
        </p:txBody>
      </p:sp>
      <p:sp>
        <p:nvSpPr>
          <p:cNvPr id="3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9131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112</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252484" y="5257800"/>
                <a:ext cx="8510516" cy="911788"/>
              </a:xfrm>
              <a:prstGeom prst="rect">
                <a:avLst/>
              </a:prstGeom>
            </p:spPr>
            <p:txBody>
              <a:bodyPr wrap="square">
                <a:spAutoFit/>
              </a:bodyPr>
              <a:lstStyle/>
              <a:p>
                <a:pPr algn="just"/>
                <a14:m>
                  <m:oMath xmlns:m="http://schemas.openxmlformats.org/officeDocument/2006/math">
                    <m:r>
                      <a:rPr lang="en-US" sz="2200" i="1" smtClean="0">
                        <a:latin typeface="Cambria Math"/>
                      </a:rPr>
                      <m:t> </m:t>
                    </m:r>
                    <m:r>
                      <a:rPr lang="en-US" sz="2200" b="0" i="0" smtClean="0">
                        <a:latin typeface="Cambria Math"/>
                      </a:rPr>
                      <m:t>3. </m:t>
                    </m:r>
                  </m:oMath>
                </a14:m>
                <a:r>
                  <a:rPr lang="en-US" sz="2200" dirty="0"/>
                  <a:t>Find the volume of the solid generated by rotating the region bounded by </a:t>
                </a:r>
                <a14:m>
                  <m:oMath xmlns:m="http://schemas.openxmlformats.org/officeDocument/2006/math">
                    <m:r>
                      <a:rPr lang="en-US" sz="2200" i="1">
                        <a:latin typeface="Cambria Math"/>
                      </a:rPr>
                      <m:t>𝑦</m:t>
                    </m:r>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𝑥</m:t>
                        </m:r>
                      </m:e>
                    </m:rad>
                    <m:r>
                      <a:rPr lang="en-US" sz="2200" i="1">
                        <a:latin typeface="Cambria Math"/>
                      </a:rPr>
                      <m:t>  </m:t>
                    </m:r>
                  </m:oMath>
                </a14:m>
                <a:r>
                  <a:rPr lang="en-US" sz="2200" dirty="0"/>
                  <a:t>and the lines</a:t>
                </a:r>
                <a14:m>
                  <m:oMath xmlns:m="http://schemas.openxmlformats.org/officeDocument/2006/math">
                    <m:r>
                      <a:rPr lang="en-US" sz="2200" i="1">
                        <a:latin typeface="Cambria Math"/>
                      </a:rPr>
                      <m:t> </m:t>
                    </m:r>
                    <m:r>
                      <a:rPr lang="en-US" sz="2200" i="1">
                        <a:latin typeface="Cambria Math"/>
                      </a:rPr>
                      <m:t>𝑦</m:t>
                    </m:r>
                    <m:r>
                      <a:rPr lang="en-US" sz="2200" i="1">
                        <a:latin typeface="Cambria Math"/>
                      </a:rPr>
                      <m:t>=2, </m:t>
                    </m:r>
                    <m:r>
                      <a:rPr lang="en-US" sz="2200" i="1">
                        <a:latin typeface="Cambria Math"/>
                      </a:rPr>
                      <m:t>𝑥</m:t>
                    </m:r>
                    <m:r>
                      <a:rPr lang="en-US" sz="2200" i="1">
                        <a:latin typeface="Cambria Math"/>
                      </a:rPr>
                      <m:t>=0</m:t>
                    </m:r>
                  </m:oMath>
                </a14:m>
                <a:r>
                  <a:rPr lang="en-US" sz="2200" dirty="0"/>
                  <a:t> about y-axis.                       </a:t>
                </a:r>
                <a:r>
                  <a:rPr lang="en-US" sz="2200" b="1" dirty="0" err="1"/>
                  <a:t>Ans</a:t>
                </a:r>
                <a:r>
                  <a:rPr lang="en-US" sz="2200" b="1"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32</m:t>
                        </m:r>
                      </m:num>
                      <m:den>
                        <m:r>
                          <a:rPr lang="en-US" sz="2200" i="1">
                            <a:latin typeface="Cambria Math"/>
                          </a:rPr>
                          <m:t>5</m:t>
                        </m:r>
                      </m:den>
                    </m:f>
                    <m:r>
                      <a:rPr lang="en-US" sz="2200" i="1">
                        <a:latin typeface="Cambria Math"/>
                      </a:rPr>
                      <m:t>𝜋</m:t>
                    </m:r>
                  </m:oMath>
                </a14:m>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252484" y="5257800"/>
                <a:ext cx="8510516" cy="911788"/>
              </a:xfrm>
              <a:prstGeom prst="rect">
                <a:avLst/>
              </a:prstGeom>
              <a:blipFill rotWithShape="1">
                <a:blip r:embed="rId4"/>
                <a:stretch>
                  <a:fillRect l="-859" t="-4027" r="-1646" b="-5369"/>
                </a:stretch>
              </a:blipFill>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2619193527"/>
              </p:ext>
            </p:extLst>
          </p:nvPr>
        </p:nvGraphicFramePr>
        <p:xfrm>
          <a:off x="450092" y="690350"/>
          <a:ext cx="7779508" cy="2670782"/>
        </p:xfrm>
        <a:graphic>
          <a:graphicData uri="http://schemas.openxmlformats.org/presentationml/2006/ole">
            <mc:AlternateContent xmlns:mc="http://schemas.openxmlformats.org/markup-compatibility/2006">
              <mc:Choice xmlns:v="urn:schemas-microsoft-com:vml" Requires="v">
                <p:oleObj spid="_x0000_s78849" name="Equation" r:id="rId5" imgW="4063680" imgH="1714320" progId="Equation.DSMT4">
                  <p:embed/>
                </p:oleObj>
              </mc:Choice>
              <mc:Fallback>
                <p:oleObj name="Equation" r:id="rId5" imgW="4063680" imgH="1714320" progId="Equation.DSMT4">
                  <p:embed/>
                  <p:pic>
                    <p:nvPicPr>
                      <p:cNvPr id="3" name="Object 2"/>
                      <p:cNvPicPr>
                        <a:picLocks noChangeAspect="1" noChangeArrowheads="1"/>
                      </p:cNvPicPr>
                      <p:nvPr/>
                    </p:nvPicPr>
                    <p:blipFill>
                      <a:blip r:embed="rId6"/>
                      <a:srcRect/>
                      <a:stretch>
                        <a:fillRect/>
                      </a:stretch>
                    </p:blipFill>
                    <p:spPr bwMode="auto">
                      <a:xfrm>
                        <a:off x="450092" y="690350"/>
                        <a:ext cx="7779508" cy="2670782"/>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429397051"/>
              </p:ext>
            </p:extLst>
          </p:nvPr>
        </p:nvGraphicFramePr>
        <p:xfrm>
          <a:off x="381000" y="3273615"/>
          <a:ext cx="7929562" cy="1971675"/>
        </p:xfrm>
        <a:graphic>
          <a:graphicData uri="http://schemas.openxmlformats.org/presentationml/2006/ole">
            <mc:AlternateContent xmlns:mc="http://schemas.openxmlformats.org/markup-compatibility/2006">
              <mc:Choice xmlns:v="urn:schemas-microsoft-com:vml" Requires="v">
                <p:oleObj spid="_x0000_s78850" name="Equation" r:id="rId7" imgW="3924000" imgH="1104840" progId="Equation.DSMT4">
                  <p:embed/>
                </p:oleObj>
              </mc:Choice>
              <mc:Fallback>
                <p:oleObj name="Equation" r:id="rId7" imgW="3924000" imgH="1104840" progId="Equation.DSMT4">
                  <p:embed/>
                  <p:pic>
                    <p:nvPicPr>
                      <p:cNvPr id="4" name="Object 3"/>
                      <p:cNvPicPr>
                        <a:picLocks noChangeAspect="1" noChangeArrowheads="1"/>
                      </p:cNvPicPr>
                      <p:nvPr/>
                    </p:nvPicPr>
                    <p:blipFill>
                      <a:blip r:embed="rId8"/>
                      <a:srcRect/>
                      <a:stretch>
                        <a:fillRect/>
                      </a:stretch>
                    </p:blipFill>
                    <p:spPr bwMode="auto">
                      <a:xfrm>
                        <a:off x="381000" y="3273615"/>
                        <a:ext cx="7929562" cy="19716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766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3" name="Rectangle 2"/>
          <p:cNvSpPr/>
          <p:nvPr/>
        </p:nvSpPr>
        <p:spPr>
          <a:xfrm>
            <a:off x="685800" y="1295400"/>
            <a:ext cx="8153400" cy="4154984"/>
          </a:xfrm>
          <a:prstGeom prst="rect">
            <a:avLst/>
          </a:prstGeom>
        </p:spPr>
        <p:txBody>
          <a:bodyPr wrap="square">
            <a:spAutoFit/>
          </a:bodyPr>
          <a:lstStyle/>
          <a:p>
            <a:pPr marL="342900" indent="-342900">
              <a:buFont typeface="Arial" pitchFamily="34" charset="0"/>
              <a:buChar char="•"/>
            </a:pPr>
            <a:r>
              <a:rPr lang="en-US" sz="2200" dirty="0"/>
              <a:t> </a:t>
            </a:r>
            <a:r>
              <a:rPr lang="en-US" sz="2200" dirty="0" err="1"/>
              <a:t>Dirichlet’s</a:t>
            </a:r>
            <a:r>
              <a:rPr lang="en-US" sz="2200" dirty="0"/>
              <a:t> integral applied when…………</a:t>
            </a:r>
          </a:p>
          <a:p>
            <a:pPr marL="342900" indent="-342900">
              <a:buFont typeface="Arial" pitchFamily="34" charset="0"/>
              <a:buChar char="•"/>
            </a:pPr>
            <a:endParaRPr lang="en-US" sz="2200" dirty="0"/>
          </a:p>
          <a:p>
            <a:pPr marL="342900" indent="-342900">
              <a:buFont typeface="Arial" pitchFamily="34" charset="0"/>
              <a:buChar char="•"/>
            </a:pPr>
            <a:endParaRPr lang="en-US" sz="2200" dirty="0"/>
          </a:p>
          <a:p>
            <a:pPr marL="342900" indent="-342900">
              <a:buFont typeface="Arial" pitchFamily="34" charset="0"/>
              <a:buChar char="•"/>
            </a:pPr>
            <a:endParaRPr lang="en-US" sz="2200" dirty="0"/>
          </a:p>
          <a:p>
            <a:pPr marL="342900" indent="-342900">
              <a:buFont typeface="Arial" pitchFamily="34" charset="0"/>
              <a:buChar char="•"/>
            </a:pPr>
            <a:r>
              <a:rPr lang="en-US" sz="2200" dirty="0"/>
              <a:t>The volume of the solid generated by revolution about x- axis , of the area bounded by  the curve y=f(x) , the solid axis and ordinates x=a ,x=b is …………. </a:t>
            </a:r>
          </a:p>
          <a:p>
            <a:pPr marL="342900" indent="-342900">
              <a:buFont typeface="Arial" pitchFamily="34" charset="0"/>
              <a:buChar char="•"/>
            </a:pPr>
            <a:endParaRPr lang="en-US" sz="2200" dirty="0"/>
          </a:p>
          <a:p>
            <a:pPr marL="342900" indent="-342900">
              <a:buFont typeface="Arial" pitchFamily="34" charset="0"/>
              <a:buChar char="•"/>
            </a:pPr>
            <a:endParaRPr lang="en-US" sz="2200" dirty="0"/>
          </a:p>
          <a:p>
            <a:pPr marL="342900" indent="-342900">
              <a:buFont typeface="Arial" pitchFamily="34" charset="0"/>
              <a:buChar char="•"/>
            </a:pPr>
            <a:r>
              <a:rPr lang="en-US" sz="2200" dirty="0"/>
              <a:t>The curved surface of the solid generated by the revolution about the x-axis , of the bounded by the curve y=f(x) , the x-axis and the ordinates x=a , x=b is ……</a:t>
            </a:r>
            <a:endParaRPr lang="en-US" sz="2200" dirty="0">
              <a:cs typeface="Times New Roman" panose="02020603050405020304" pitchFamily="18" charset="0"/>
            </a:endParaRPr>
          </a:p>
        </p:txBody>
      </p:sp>
    </p:spTree>
    <p:extLst>
      <p:ext uri="{BB962C8B-B14F-4D97-AF65-F5344CB8AC3E}">
        <p14:creationId xmlns:p14="http://schemas.microsoft.com/office/powerpoint/2010/main" val="131519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794417"/>
            <a:ext cx="8077200" cy="584775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Self Made Video Link</a:t>
            </a:r>
            <a:endParaRPr lang="en-US" sz="14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a:t> </a:t>
            </a:r>
            <a:r>
              <a:rPr lang="en-US" sz="2400" b="1" dirty="0" err="1"/>
              <a:t>Dirichlet’s</a:t>
            </a:r>
            <a:r>
              <a:rPr lang="en-US" sz="2400" b="1" dirty="0"/>
              <a:t>  Integral</a:t>
            </a:r>
            <a:endParaRPr lang="en-US" sz="2400" dirty="0"/>
          </a:p>
          <a:p>
            <a:pPr marL="342900" indent="-342900">
              <a:buFont typeface="Arial" pitchFamily="34" charset="0"/>
              <a:buChar char="•"/>
            </a:pPr>
            <a:r>
              <a:rPr lang="en-US" sz="2200" u="sng" dirty="0">
                <a:hlinkClick r:id="rId3"/>
              </a:rPr>
              <a:t>https://www.youtube.com/watch?v=NDYVmthtWeQ&amp;t=487s</a:t>
            </a:r>
            <a:endParaRPr lang="en-US" sz="2200" b="1" u="sng" dirty="0"/>
          </a:p>
          <a:p>
            <a:pPr marL="342900" indent="-342900">
              <a:buFont typeface="Arial" pitchFamily="34" charset="0"/>
              <a:buChar char="•"/>
            </a:pPr>
            <a:r>
              <a:rPr lang="en-US" sz="2400" b="1" dirty="0"/>
              <a:t>Volume and Surface of Solid of Revolution</a:t>
            </a:r>
            <a:endParaRPr lang="en-US" sz="2400" u="sng" dirty="0"/>
          </a:p>
          <a:p>
            <a:pPr marL="342900" indent="-342900">
              <a:buFont typeface="Arial" pitchFamily="34" charset="0"/>
              <a:buChar char="•"/>
            </a:pPr>
            <a:r>
              <a:rPr lang="en-US" sz="2200" u="sng" dirty="0">
                <a:hlinkClick r:id="rId4"/>
              </a:rPr>
              <a:t>https://www.youtube.com/watch?v=Ej789u59JwM&amp;t=263s</a:t>
            </a:r>
            <a:endParaRPr lang="en-US" sz="2200" u="sng" dirty="0"/>
          </a:p>
          <a:p>
            <a:pPr marL="457200" indent="-457200">
              <a:buFont typeface="Arial" pitchFamily="34" charset="0"/>
              <a:buChar char="•"/>
            </a:pPr>
            <a:endParaRPr lang="en-US" sz="2800" b="1" dirty="0">
              <a:latin typeface="Times New Roman" panose="02020603050405020304" pitchFamily="18" charset="0"/>
              <a:cs typeface="Times New Roman" panose="02020603050405020304" pitchFamily="18" charset="0"/>
            </a:endParaRPr>
          </a:p>
          <a:p>
            <a:r>
              <a:rPr lang="en-US" sz="2800" b="1" dirty="0" err="1">
                <a:latin typeface="Times New Roman" panose="02020603050405020304" pitchFamily="18" charset="0"/>
                <a:cs typeface="Times New Roman" panose="02020603050405020304" pitchFamily="18" charset="0"/>
              </a:rPr>
              <a:t>Youtube</a:t>
            </a:r>
            <a:r>
              <a:rPr lang="en-US" sz="2800" b="1" dirty="0">
                <a:latin typeface="Times New Roman" panose="02020603050405020304" pitchFamily="18" charset="0"/>
                <a:cs typeface="Times New Roman" panose="02020603050405020304" pitchFamily="18" charset="0"/>
              </a:rPr>
              <a:t>/other  Video Links</a:t>
            </a:r>
          </a:p>
          <a:p>
            <a:endParaRPr lang="en-US" sz="12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err="1"/>
              <a:t>Dirichlet’s</a:t>
            </a:r>
            <a:r>
              <a:rPr lang="en-US" sz="2400" b="1" dirty="0"/>
              <a:t>  Integral</a:t>
            </a:r>
            <a:endParaRPr lang="en-US" sz="2400" dirty="0"/>
          </a:p>
          <a:p>
            <a:pPr marL="342900" indent="-342900">
              <a:buFont typeface="Arial" pitchFamily="34" charset="0"/>
              <a:buChar char="•"/>
            </a:pPr>
            <a:r>
              <a:rPr lang="en-US" sz="2200" dirty="0"/>
              <a:t>IIT: Lecture- </a:t>
            </a:r>
            <a:r>
              <a:rPr lang="en-US" sz="2200" dirty="0" err="1"/>
              <a:t>Dirichlet’s</a:t>
            </a:r>
            <a:r>
              <a:rPr lang="en-US" sz="2200" dirty="0"/>
              <a:t>  Integral</a:t>
            </a:r>
          </a:p>
          <a:p>
            <a:pPr marL="342900" indent="-342900">
              <a:buFont typeface="Arial" pitchFamily="34" charset="0"/>
              <a:buChar char="•"/>
            </a:pPr>
            <a:r>
              <a:rPr lang="en-US" sz="2200" u="sng" dirty="0">
                <a:hlinkClick r:id="rId5"/>
              </a:rPr>
              <a:t>https://www.youtube.com/watch?v=HQM7XMd5QQo</a:t>
            </a:r>
            <a:endParaRPr lang="en-US" sz="2200" u="sng" dirty="0"/>
          </a:p>
          <a:p>
            <a:pPr marL="342900" indent="-342900">
              <a:buFont typeface="Arial" pitchFamily="34" charset="0"/>
              <a:buChar char="•"/>
            </a:pPr>
            <a:r>
              <a:rPr lang="en-US" sz="2400" b="1" dirty="0"/>
              <a:t>Volume and Surface of Solid of Revolution</a:t>
            </a:r>
            <a:endParaRPr lang="en-US" sz="2400" u="sng" dirty="0"/>
          </a:p>
          <a:p>
            <a:pPr marL="342900" indent="-342900">
              <a:buFont typeface="Arial" pitchFamily="34" charset="0"/>
              <a:buChar char="•"/>
            </a:pPr>
            <a:r>
              <a:rPr lang="en-US" sz="2200" u="sng" dirty="0">
                <a:hlinkClick r:id="rId6"/>
              </a:rPr>
              <a:t>https://www.youtube.com/watch?v=R_aqSL-q6_8</a:t>
            </a:r>
            <a:endParaRPr lang="en-US" sz="2200" u="sng" dirty="0"/>
          </a:p>
          <a:p>
            <a:pPr marL="342900" indent="-342900">
              <a:buFont typeface="Arial" pitchFamily="34" charset="0"/>
              <a:buChar char="•"/>
            </a:pPr>
            <a:r>
              <a:rPr lang="en-US" sz="2200" u="sng" dirty="0">
                <a:hlinkClick r:id="rId7"/>
              </a:rPr>
              <a:t>https://www.youtube.com/watch?v=iUzfsUOl3-A</a:t>
            </a:r>
            <a:endParaRPr lang="en-US" sz="2200" u="sng" dirty="0"/>
          </a:p>
          <a:p>
            <a:pPr marL="457200" indent="-457200">
              <a:buFont typeface="Arial" pitchFamily="34" charset="0"/>
              <a:buChar char="•"/>
            </a:pPr>
            <a:endParaRPr lang="en-US" sz="2200" u="sng" dirty="0"/>
          </a:p>
          <a:p>
            <a:endParaRPr lang="en-US" sz="2800" dirty="0"/>
          </a:p>
        </p:txBody>
      </p:sp>
    </p:spTree>
    <p:extLst>
      <p:ext uri="{BB962C8B-B14F-4D97-AF65-F5344CB8AC3E}">
        <p14:creationId xmlns:p14="http://schemas.microsoft.com/office/powerpoint/2010/main" val="9299392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400" dirty="0"/>
              <a:t> </a:t>
            </a:r>
            <a:r>
              <a:rPr lang="en-US" sz="2400" dirty="0" err="1"/>
              <a:t>Dirichlet’s</a:t>
            </a:r>
            <a:r>
              <a:rPr lang="en-US" sz="2400" dirty="0"/>
              <a:t> Integral</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Volume by revolution</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Surface area by revolution</a:t>
            </a:r>
          </a:p>
          <a:p>
            <a:pPr>
              <a:buNone/>
            </a:pPr>
            <a:r>
              <a:rPr lang="en-US" dirty="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115</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09348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a:p>
          <a:p>
            <a:endParaRPr lang="en-US" sz="2800" dirty="0"/>
          </a:p>
          <a:p>
            <a:endParaRPr lang="en-US" sz="2800"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Assignment</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6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914400"/>
            <a:ext cx="4139723" cy="523220"/>
          </a:xfrm>
          <a:prstGeom prst="rect">
            <a:avLst/>
          </a:prstGeom>
        </p:spPr>
        <p:txBody>
          <a:bodyPr wrap="none">
            <a:spAutoFit/>
          </a:bodyPr>
          <a:lstStyle/>
          <a:p>
            <a:r>
              <a:rPr lang="en-US" sz="2800" b="1" dirty="0"/>
              <a:t>Beta and Gamma Function</a:t>
            </a:r>
          </a:p>
        </p:txBody>
      </p:sp>
      <p:sp>
        <p:nvSpPr>
          <p:cNvPr id="9"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116</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46209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a:p>
          <a:p>
            <a:endParaRPr lang="en-US" sz="2800" dirty="0"/>
          </a:p>
          <a:p>
            <a:endParaRPr lang="en-US" sz="2800"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Assignment</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7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6510"/>
            <a:ext cx="9143999"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3900" y="881390"/>
            <a:ext cx="2900474" cy="523220"/>
          </a:xfrm>
          <a:prstGeom prst="rect">
            <a:avLst/>
          </a:prstGeom>
          <a:noFill/>
        </p:spPr>
        <p:txBody>
          <a:bodyPr wrap="none" rtlCol="0">
            <a:spAutoFit/>
          </a:bodyPr>
          <a:lstStyle/>
          <a:p>
            <a:r>
              <a:rPr lang="en-US" sz="2800" b="1" dirty="0" err="1"/>
              <a:t>Dirichlet’s</a:t>
            </a:r>
            <a:r>
              <a:rPr lang="en-US" sz="2800" b="1" dirty="0"/>
              <a:t> Integral</a:t>
            </a:r>
          </a:p>
        </p:txBody>
      </p:sp>
      <p:sp>
        <p:nvSpPr>
          <p:cNvPr id="11"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117</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307788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a:p>
          <a:p>
            <a:endParaRPr lang="en-US" sz="2800" dirty="0"/>
          </a:p>
          <a:p>
            <a:endParaRPr lang="en-US" sz="2800"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Assignment</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8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43100"/>
            <a:ext cx="914399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3900" y="1295400"/>
            <a:ext cx="3025700" cy="523220"/>
          </a:xfrm>
          <a:prstGeom prst="rect">
            <a:avLst/>
          </a:prstGeom>
          <a:noFill/>
        </p:spPr>
        <p:txBody>
          <a:bodyPr wrap="none" rtlCol="0">
            <a:spAutoFit/>
          </a:bodyPr>
          <a:lstStyle/>
          <a:p>
            <a:r>
              <a:rPr lang="en-US" sz="2800" b="1" dirty="0"/>
              <a:t>Solid of revolution:</a:t>
            </a:r>
          </a:p>
        </p:txBody>
      </p:sp>
      <p:sp>
        <p:nvSpPr>
          <p:cNvPr id="10"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7629154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533400" y="838200"/>
                <a:ext cx="8315632" cy="551815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00" dirty="0">
                    <a:cs typeface="Times New Roman" panose="02020603050405020304" pitchFamily="18" charset="0"/>
                  </a:rPr>
                  <a:t>1. </a:t>
                </a:r>
                <a:r>
                  <a:rPr lang="en-US" sz="8800" dirty="0"/>
                  <a:t> The value of the integral </a:t>
                </a:r>
                <a14:m>
                  <m:oMath xmlns:m="http://schemas.openxmlformats.org/officeDocument/2006/math">
                    <m:nary>
                      <m:naryPr>
                        <m:chr m:val="∬"/>
                        <m:limLoc m:val="undOvr"/>
                        <m:subHide m:val="on"/>
                        <m:supHide m:val="on"/>
                        <m:ctrlPr>
                          <a:rPr lang="en-US" sz="8800" i="1">
                            <a:latin typeface="Cambria Math" panose="02040503050406030204" pitchFamily="18" charset="0"/>
                          </a:rPr>
                        </m:ctrlPr>
                      </m:naryPr>
                      <m:sub/>
                      <m:sup/>
                      <m:e>
                        <m:rad>
                          <m:radPr>
                            <m:degHide m:val="on"/>
                            <m:ctrlPr>
                              <a:rPr lang="en-US" sz="8800" i="1">
                                <a:latin typeface="Cambria Math" panose="02040503050406030204" pitchFamily="18" charset="0"/>
                              </a:rPr>
                            </m:ctrlPr>
                          </m:radPr>
                          <m:deg/>
                          <m:e>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e>
                        </m:rad>
                      </m:e>
                    </m:nary>
                  </m:oMath>
                </a14:m>
                <a:r>
                  <a:rPr lang="en-US" sz="8800" dirty="0"/>
                  <a:t> </a:t>
                </a:r>
                <a:r>
                  <a:rPr lang="en-US" sz="8800" dirty="0" err="1"/>
                  <a:t>dxdy</a:t>
                </a:r>
                <a:r>
                  <a:rPr lang="en-US" sz="8800" dirty="0"/>
                  <a:t>  in </a:t>
                </a:r>
                <a:r>
                  <a:rPr lang="en-US" sz="8800" dirty="0" err="1"/>
                  <a:t>xy</a:t>
                </a:r>
                <a:r>
                  <a:rPr lang="en-US" sz="8800" dirty="0"/>
                  <a:t>-plane, bounded by  </a:t>
                </a:r>
              </a:p>
              <a:p>
                <a:pPr marL="0" indent="0">
                  <a:buNone/>
                </a:pPr>
                <a:r>
                  <a:rPr lang="en-US" sz="8800" dirty="0"/>
                  <a:t>       </a:t>
                </a:r>
                <a14:m>
                  <m:oMath xmlns:m="http://schemas.openxmlformats.org/officeDocument/2006/math">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r>
                      <a:rPr lang="en-US" sz="8800" i="1">
                        <a:latin typeface="Cambria Math"/>
                      </a:rPr>
                      <m:t>=4</m:t>
                    </m:r>
                  </m:oMath>
                </a14:m>
                <a:r>
                  <a:rPr lang="en-US" sz="8800" dirty="0"/>
                  <a:t>  and  </a:t>
                </a:r>
                <a14:m>
                  <m:oMath xmlns:m="http://schemas.openxmlformats.org/officeDocument/2006/math">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r>
                      <a:rPr lang="en-US" sz="8800" i="1">
                        <a:latin typeface="Cambria Math"/>
                      </a:rPr>
                      <m:t>=9</m:t>
                    </m:r>
                  </m:oMath>
                </a14:m>
                <a:r>
                  <a:rPr lang="en-US" sz="8800" dirty="0"/>
                  <a:t> is                                                                                              </a:t>
                </a:r>
              </a:p>
              <a:p>
                <a:pPr marL="0" indent="0">
                  <a:buNone/>
                </a:pPr>
                <a:r>
                  <a:rPr lang="en-US" sz="8800" dirty="0"/>
                  <a:t>        (a) </a:t>
                </a:r>
                <a14:m>
                  <m:oMath xmlns:m="http://schemas.openxmlformats.org/officeDocument/2006/math">
                    <m:r>
                      <a:rPr lang="en-US" sz="8800" b="0" i="0" smtClean="0">
                        <a:latin typeface="Cambria Math"/>
                        <a:ea typeface="Cambria Math"/>
                      </a:rPr>
                      <m:t>20</m:t>
                    </m:r>
                    <m:r>
                      <a:rPr lang="en-US" sz="8800" i="1" smtClean="0">
                        <a:latin typeface="Cambria Math"/>
                        <a:ea typeface="Cambria Math"/>
                      </a:rPr>
                      <m:t>𝜋</m:t>
                    </m:r>
                    <m:r>
                      <a:rPr lang="en-US" sz="8800" b="0" i="1" smtClean="0">
                        <a:latin typeface="Cambria Math"/>
                        <a:ea typeface="Cambria Math"/>
                      </a:rPr>
                      <m:t>/9</m:t>
                    </m:r>
                  </m:oMath>
                </a14:m>
                <a:r>
                  <a:rPr lang="en-US" sz="8800" dirty="0"/>
                  <a:t>            (b) </a:t>
                </a:r>
                <a14:m>
                  <m:oMath xmlns:m="http://schemas.openxmlformats.org/officeDocument/2006/math">
                    <m:r>
                      <a:rPr lang="en-US" sz="8800" dirty="0" smtClean="0">
                        <a:latin typeface="Cambria Math"/>
                        <a:ea typeface="Cambria Math"/>
                      </a:rPr>
                      <m:t>3</m:t>
                    </m:r>
                    <m:r>
                      <a:rPr lang="en-US" sz="8800">
                        <a:latin typeface="Cambria Math"/>
                        <a:ea typeface="Cambria Math"/>
                      </a:rPr>
                      <m:t>0</m:t>
                    </m:r>
                    <m:r>
                      <a:rPr lang="en-US" sz="8800" i="1">
                        <a:latin typeface="Cambria Math"/>
                        <a:ea typeface="Cambria Math"/>
                      </a:rPr>
                      <m:t>𝜋</m:t>
                    </m:r>
                    <m:r>
                      <a:rPr lang="en-US" sz="8800" i="1">
                        <a:latin typeface="Cambria Math"/>
                        <a:ea typeface="Cambria Math"/>
                      </a:rPr>
                      <m:t>/9</m:t>
                    </m:r>
                  </m:oMath>
                </a14:m>
                <a:r>
                  <a:rPr lang="en-US" sz="8800" dirty="0"/>
                  <a:t>            (c) </a:t>
                </a:r>
                <a14:m>
                  <m:oMath xmlns:m="http://schemas.openxmlformats.org/officeDocument/2006/math">
                    <m:r>
                      <a:rPr lang="en-US" sz="8800" dirty="0" smtClean="0">
                        <a:latin typeface="Cambria Math"/>
                        <a:ea typeface="Cambria Math"/>
                      </a:rPr>
                      <m:t>1</m:t>
                    </m:r>
                    <m:r>
                      <a:rPr lang="en-US" sz="8800" b="0" i="0" dirty="0" smtClean="0">
                        <a:latin typeface="Cambria Math"/>
                        <a:ea typeface="Cambria Math"/>
                      </a:rPr>
                      <m:t>9</m:t>
                    </m:r>
                    <m:r>
                      <a:rPr lang="en-US" sz="8800" i="1">
                        <a:latin typeface="Cambria Math"/>
                        <a:ea typeface="Cambria Math"/>
                      </a:rPr>
                      <m:t>𝜋</m:t>
                    </m:r>
                    <m:r>
                      <a:rPr lang="en-US" sz="8800" i="1">
                        <a:latin typeface="Cambria Math"/>
                        <a:ea typeface="Cambria Math"/>
                      </a:rPr>
                      <m:t>/9</m:t>
                    </m:r>
                  </m:oMath>
                </a14:m>
                <a:r>
                  <a:rPr lang="en-US" sz="8800" dirty="0"/>
                  <a:t>     (d) </a:t>
                </a:r>
                <a14:m>
                  <m:oMath xmlns:m="http://schemas.openxmlformats.org/officeDocument/2006/math">
                    <m:r>
                      <a:rPr lang="en-US" sz="8800" dirty="0" smtClean="0">
                        <a:latin typeface="Cambria Math"/>
                        <a:ea typeface="Cambria Math"/>
                      </a:rPr>
                      <m:t>3</m:t>
                    </m:r>
                    <m:r>
                      <a:rPr lang="en-US" sz="8800" b="0" i="0" dirty="0" smtClean="0">
                        <a:latin typeface="Cambria Math"/>
                        <a:ea typeface="Cambria Math"/>
                      </a:rPr>
                      <m:t>8</m:t>
                    </m:r>
                    <m:r>
                      <a:rPr lang="en-US" sz="8800" i="1">
                        <a:latin typeface="Cambria Math"/>
                        <a:ea typeface="Cambria Math"/>
                      </a:rPr>
                      <m:t>𝜋</m:t>
                    </m:r>
                    <m:r>
                      <a:rPr lang="en-US" sz="8800" i="1">
                        <a:latin typeface="Cambria Math"/>
                        <a:ea typeface="Cambria Math"/>
                      </a:rPr>
                      <m:t>/9</m:t>
                    </m:r>
                  </m:oMath>
                </a14:m>
                <a:r>
                  <a:rPr lang="en-US" sz="8800" dirty="0"/>
                  <a:t> </a:t>
                </a:r>
              </a:p>
              <a:p>
                <a:pPr marL="0" indent="0">
                  <a:buNone/>
                </a:pPr>
                <a:endParaRPr lang="en-US" sz="8800" dirty="0"/>
              </a:p>
              <a:p>
                <a:pPr marL="0" indent="0">
                  <a:buNone/>
                </a:pPr>
                <a:r>
                  <a:rPr lang="en-US" sz="8800" dirty="0"/>
                  <a:t>2.   The value of the integral </a:t>
                </a:r>
                <a14:m>
                  <m:oMath xmlns:m="http://schemas.openxmlformats.org/officeDocument/2006/math">
                    <m:nary>
                      <m:naryPr>
                        <m:limLoc m:val="subSup"/>
                        <m:ctrlPr>
                          <a:rPr lang="en-US" sz="8800" i="1">
                            <a:latin typeface="Cambria Math" panose="02040503050406030204" pitchFamily="18" charset="0"/>
                          </a:rPr>
                        </m:ctrlPr>
                      </m:naryPr>
                      <m:sub>
                        <m:r>
                          <a:rPr lang="en-US" sz="8800">
                            <a:latin typeface="Cambria Math"/>
                          </a:rPr>
                          <m:t>0</m:t>
                        </m:r>
                      </m:sub>
                      <m:sup>
                        <m:r>
                          <a:rPr lang="en-US" sz="8800">
                            <a:latin typeface="Cambria Math"/>
                          </a:rPr>
                          <m:t>1</m:t>
                        </m:r>
                      </m:sup>
                      <m:e>
                        <m:nary>
                          <m:naryPr>
                            <m:limLoc m:val="subSup"/>
                            <m:ctrlPr>
                              <a:rPr lang="en-US" sz="8800" i="1">
                                <a:latin typeface="Cambria Math" panose="02040503050406030204" pitchFamily="18" charset="0"/>
                              </a:rPr>
                            </m:ctrlPr>
                          </m:naryPr>
                          <m:sub>
                            <m:r>
                              <a:rPr lang="en-US" sz="8800">
                                <a:latin typeface="Cambria Math"/>
                              </a:rPr>
                              <m:t>0</m:t>
                            </m:r>
                          </m:sub>
                          <m:sup>
                            <m:r>
                              <a:rPr lang="en-US" sz="8800">
                                <a:latin typeface="Cambria Math"/>
                              </a:rPr>
                              <m:t>1</m:t>
                            </m:r>
                          </m:sup>
                          <m:e>
                            <m:sSup>
                              <m:sSupPr>
                                <m:ctrlPr>
                                  <a:rPr lang="en-US" sz="8800" i="1">
                                    <a:latin typeface="Cambria Math" panose="02040503050406030204" pitchFamily="18" charset="0"/>
                                  </a:rPr>
                                </m:ctrlPr>
                              </m:sSupPr>
                              <m:e>
                                <m:r>
                                  <m:rPr>
                                    <m:sty m:val="p"/>
                                  </m:rPr>
                                  <a:rPr lang="en-US" sz="8800">
                                    <a:latin typeface="Cambria Math"/>
                                  </a:rPr>
                                  <m:t>x</m:t>
                                </m:r>
                              </m:e>
                              <m:sup>
                                <m:r>
                                  <a:rPr lang="en-US" sz="8800">
                                    <a:latin typeface="Cambria Math"/>
                                  </a:rPr>
                                  <m:t>2</m:t>
                                </m:r>
                              </m:sup>
                            </m:sSup>
                            <m:r>
                              <m:rPr>
                                <m:sty m:val="p"/>
                              </m:rPr>
                              <a:rPr lang="en-US" sz="8800">
                                <a:latin typeface="Cambria Math"/>
                              </a:rPr>
                              <m:t>ydx</m:t>
                            </m:r>
                            <m:r>
                              <a:rPr lang="en-US" sz="8800">
                                <a:latin typeface="Cambria Math"/>
                              </a:rPr>
                              <m:t> </m:t>
                            </m:r>
                          </m:e>
                        </m:nary>
                      </m:e>
                    </m:nary>
                  </m:oMath>
                </a14:m>
                <a:r>
                  <a:rPr lang="en-US" sz="8800" dirty="0"/>
                  <a:t> is </a:t>
                </a:r>
              </a:p>
              <a:p>
                <a:pPr marL="0" indent="0">
                  <a:buNone/>
                </a:pPr>
                <a:r>
                  <a:rPr lang="en-US" sz="8800" dirty="0"/>
                  <a:t>        (a)  1             (b)  1/6                   (c)          1/3    (d) None of these</a:t>
                </a:r>
              </a:p>
              <a:p>
                <a:pPr marL="0" indent="0">
                  <a:buNone/>
                </a:pPr>
                <a:endParaRPr lang="en-US" sz="8800" dirty="0"/>
              </a:p>
              <a:p>
                <a:pPr marL="0" indent="0">
                  <a:buNone/>
                </a:pPr>
                <a:r>
                  <a:rPr lang="en-US" sz="8800" dirty="0"/>
                  <a:t>3.    If u= </a:t>
                </a:r>
                <a:r>
                  <a:rPr lang="en-US" sz="8800" dirty="0" err="1"/>
                  <a:t>x+y</a:t>
                </a:r>
                <a:r>
                  <a:rPr lang="en-US" sz="8800" dirty="0"/>
                  <a:t> and v= x-2y ,then the area element </a:t>
                </a:r>
                <a:r>
                  <a:rPr lang="en-US" sz="8800" dirty="0" err="1"/>
                  <a:t>dxdy</a:t>
                </a:r>
                <a:r>
                  <a:rPr lang="en-US" sz="8800" dirty="0"/>
                  <a:t> is replaced by </a:t>
                </a:r>
              </a:p>
              <a:p>
                <a:pPr marL="0" indent="0">
                  <a:buNone/>
                </a:pPr>
                <a:r>
                  <a:rPr lang="en-US" sz="8800" dirty="0"/>
                  <a:t>       (a)     </a:t>
                </a:r>
                <a14:m>
                  <m:oMath xmlns:m="http://schemas.openxmlformats.org/officeDocument/2006/math">
                    <m:f>
                      <m:fPr>
                        <m:ctrlPr>
                          <a:rPr lang="en-US" sz="8800" i="1">
                            <a:latin typeface="Cambria Math" panose="02040503050406030204" pitchFamily="18" charset="0"/>
                          </a:rPr>
                        </m:ctrlPr>
                      </m:fPr>
                      <m:num>
                        <m:r>
                          <a:rPr lang="en-US" sz="8800">
                            <a:latin typeface="Cambria Math"/>
                          </a:rPr>
                          <m:t>1</m:t>
                        </m:r>
                      </m:num>
                      <m:den>
                        <m:r>
                          <a:rPr lang="en-US" sz="8800">
                            <a:latin typeface="Cambria Math"/>
                          </a:rPr>
                          <m:t>2</m:t>
                        </m:r>
                      </m:den>
                    </m:f>
                  </m:oMath>
                </a14:m>
                <a:r>
                  <a:rPr lang="en-US" sz="8800" dirty="0" err="1"/>
                  <a:t>dudv</a:t>
                </a:r>
                <a:r>
                  <a:rPr lang="en-US" sz="8800" dirty="0"/>
                  <a:t>                  (b)   </a:t>
                </a:r>
                <a14:m>
                  <m:oMath xmlns:m="http://schemas.openxmlformats.org/officeDocument/2006/math">
                    <m:f>
                      <m:fPr>
                        <m:ctrlPr>
                          <a:rPr lang="en-US" sz="8800" i="1">
                            <a:latin typeface="Cambria Math" panose="02040503050406030204" pitchFamily="18" charset="0"/>
                          </a:rPr>
                        </m:ctrlPr>
                      </m:fPr>
                      <m:num>
                        <m:r>
                          <a:rPr lang="en-US" sz="8800">
                            <a:latin typeface="Cambria Math"/>
                          </a:rPr>
                          <m:t>1</m:t>
                        </m:r>
                      </m:num>
                      <m:den>
                        <m:r>
                          <a:rPr lang="en-US" sz="8800">
                            <a:latin typeface="Cambria Math"/>
                          </a:rPr>
                          <m:t>3</m:t>
                        </m:r>
                      </m:den>
                    </m:f>
                  </m:oMath>
                </a14:m>
                <a:r>
                  <a:rPr lang="en-US" sz="8800" dirty="0" err="1"/>
                  <a:t>dudv</a:t>
                </a:r>
                <a:r>
                  <a:rPr lang="en-US" sz="8800" dirty="0"/>
                  <a:t>          (c)    </a:t>
                </a:r>
                <a:r>
                  <a:rPr lang="en-US" sz="8800" dirty="0" err="1"/>
                  <a:t>dudv</a:t>
                </a:r>
                <a:r>
                  <a:rPr lang="en-US" sz="8800" dirty="0"/>
                  <a:t>                                                                      </a:t>
                </a:r>
              </a:p>
              <a:p>
                <a:pPr marL="0" indent="0">
                  <a:buNone/>
                </a:pPr>
                <a:r>
                  <a:rPr lang="en-US" sz="8800" dirty="0"/>
                  <a:t>       (d)    none of these</a:t>
                </a:r>
              </a:p>
              <a:p>
                <a:pPr marL="0" indent="0">
                  <a:buNone/>
                </a:pPr>
                <a:r>
                  <a:rPr lang="en-US" sz="8800" dirty="0"/>
                  <a:t>4. Which of the following is true</a:t>
                </a:r>
              </a:p>
              <a:p>
                <a:pPr marL="0" lvl="0" indent="0">
                  <a:buNone/>
                </a:pPr>
                <a:r>
                  <a:rPr lang="en-US" sz="8800" dirty="0"/>
                  <a:t>        (a)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d>
                          <m:dPr>
                            <m:begChr m:val="⌈"/>
                            <m:endChr m:val=""/>
                            <m:ctrlPr>
                              <a:rPr lang="en-US" sz="8800" i="1">
                                <a:latin typeface="Cambria Math" panose="02040503050406030204" pitchFamily="18" charset="0"/>
                              </a:rPr>
                            </m:ctrlPr>
                          </m:dPr>
                          <m:e>
                            <m:r>
                              <a:rPr lang="en-US" sz="8800" i="1">
                                <a:latin typeface="Cambria Math"/>
                              </a:rPr>
                              <m:t>𝑛</m:t>
                            </m:r>
                          </m:e>
                        </m:d>
                      </m:e>
                    </m:d>
                  </m:oMath>
                </a14:m>
                <a:r>
                  <a:rPr lang="en-US" sz="8800" dirty="0"/>
                  <a:t>        (b)</a:t>
                </a:r>
                <a14:m>
                  <m:oMath xmlns:m="http://schemas.openxmlformats.org/officeDocument/2006/math">
                    <m:r>
                      <a:rPr lang="en-US" sz="8800" i="1">
                        <a:latin typeface="Cambria Math"/>
                      </a:rPr>
                      <m:t> </m:t>
                    </m:r>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r>
                          <a:rPr lang="en-US" sz="8800" i="1">
                            <a:latin typeface="Cambria Math"/>
                          </a:rPr>
                          <m:t>𝑛</m:t>
                        </m:r>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   </m:t>
                            </m:r>
                          </m:e>
                        </m:d>
                      </m:e>
                    </m:d>
                  </m:oMath>
                </a14:m>
                <a:r>
                  <a:rPr lang="en-US" sz="8800" dirty="0"/>
                  <a:t>        (c)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d>
                          <m:dPr>
                            <m:begChr m:val="⌈"/>
                            <m:endChr m:val=""/>
                            <m:ctrlPr>
                              <a:rPr lang="en-US" sz="8800" i="1">
                                <a:latin typeface="Cambria Math" panose="02040503050406030204" pitchFamily="18" charset="0"/>
                              </a:rPr>
                            </m:ctrlPr>
                          </m:dPr>
                          <m:e>
                            <m:r>
                              <a:rPr lang="en-US" sz="8800" i="1">
                                <a:latin typeface="Cambria Math"/>
                              </a:rPr>
                              <m:t>𝑛</m:t>
                            </m:r>
                          </m:e>
                        </m:d>
                      </m:e>
                    </m:d>
                    <m:r>
                      <a:rPr lang="en-US" sz="8800" i="1">
                        <a:latin typeface="Cambria Math"/>
                      </a:rPr>
                      <m:t>−1</m:t>
                    </m:r>
                  </m:oMath>
                </a14:m>
                <a:r>
                  <a:rPr lang="en-US" sz="8800" dirty="0"/>
                  <a:t> </a:t>
                </a:r>
              </a:p>
              <a:p>
                <a:pPr marL="0" lvl="0" indent="0">
                  <a:buNone/>
                </a:pPr>
                <a:r>
                  <a:rPr lang="en-US" sz="8800" dirty="0"/>
                  <a:t>         (d) None of these . </a:t>
                </a:r>
              </a:p>
              <a:p>
                <a:pPr marL="0" indent="0">
                  <a:buNone/>
                </a:pPr>
                <a:endParaRPr lang="en-US" sz="8800" dirty="0"/>
              </a:p>
              <a:p>
                <a:pPr marL="0" indent="0">
                  <a:buNone/>
                </a:pPr>
                <a:endParaRPr lang="en-US" sz="6800" dirty="0"/>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533400" y="838200"/>
                <a:ext cx="8315632" cy="5518150"/>
              </a:xfrm>
              <a:prstGeom prst="rect">
                <a:avLst/>
              </a:prstGeom>
              <a:blipFill rotWithShape="1">
                <a:blip r:embed="rId3"/>
                <a:stretch>
                  <a:fillRect l="-953" t="-663" r="-27053" b="-4420"/>
                </a:stretch>
              </a:blipFill>
            </p:spPr>
            <p:txBody>
              <a:bodyPr/>
              <a:lstStyle/>
              <a:p>
                <a:r>
                  <a:rPr lang="en-US">
                    <a:noFill/>
                  </a:rPr>
                  <a:t> </a:t>
                </a:r>
              </a:p>
            </p:txBody>
          </p:sp>
        </mc:Fallback>
      </mc:AlternateContent>
    </p:spTree>
    <p:extLst>
      <p:ext uri="{BB962C8B-B14F-4D97-AF65-F5344CB8AC3E}">
        <p14:creationId xmlns:p14="http://schemas.microsoft.com/office/powerpoint/2010/main" val="129396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569908100"/>
              </p:ext>
            </p:extLst>
          </p:nvPr>
        </p:nvGraphicFramePr>
        <p:xfrm>
          <a:off x="411162" y="2514600"/>
          <a:ext cx="8321675" cy="1204912"/>
        </p:xfrm>
        <a:graphic>
          <a:graphicData uri="http://schemas.openxmlformats.org/presentationml/2006/ole">
            <mc:AlternateContent xmlns:mc="http://schemas.openxmlformats.org/markup-compatibility/2006">
              <mc:Choice xmlns:v="urn:schemas-microsoft-com:vml" Requires="v">
                <p:oleObj spid="_x0000_s2049" name="Equation" r:id="rId3" imgW="5194080" imgH="685800" progId="Equation.DSMT4">
                  <p:embed/>
                </p:oleObj>
              </mc:Choice>
              <mc:Fallback>
                <p:oleObj name="Equation" r:id="rId3" imgW="5194080" imgH="685800" progId="Equation.DSMT4">
                  <p:embed/>
                  <p:pic>
                    <p:nvPicPr>
                      <p:cNvPr id="2050" name="Object 2"/>
                      <p:cNvPicPr>
                        <a:picLocks noChangeAspect="1" noChangeArrowheads="1"/>
                      </p:cNvPicPr>
                      <p:nvPr/>
                    </p:nvPicPr>
                    <p:blipFill>
                      <a:blip r:embed="rId4"/>
                      <a:srcRect/>
                      <a:stretch>
                        <a:fillRect/>
                      </a:stretch>
                    </p:blipFill>
                    <p:spPr bwMode="auto">
                      <a:xfrm>
                        <a:off x="411162" y="2514600"/>
                        <a:ext cx="8321675" cy="1204912"/>
                      </a:xfrm>
                      <a:prstGeom prst="rect">
                        <a:avLst/>
                      </a:prstGeom>
                      <a:noFill/>
                      <a:ln>
                        <a:noFill/>
                      </a:ln>
                      <a:effectLst/>
                    </p:spPr>
                  </p:pic>
                </p:oleObj>
              </mc:Fallback>
            </mc:AlternateContent>
          </a:graphicData>
        </a:graphic>
      </p:graphicFrame>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Integration (CO 4)</a:t>
            </a:r>
            <a:endParaRPr lang="en-US" sz="3400" b="1" dirty="0"/>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9"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12</a:t>
            </a:fld>
            <a:endParaRPr lang="en-US"/>
          </a:p>
        </p:txBody>
      </p:sp>
      <p:sp>
        <p:nvSpPr>
          <p:cNvPr id="10"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11" name="Rectangle 10"/>
              <p:cNvSpPr/>
              <p:nvPr/>
            </p:nvSpPr>
            <p:spPr>
              <a:xfrm>
                <a:off x="228600" y="990599"/>
                <a:ext cx="8061846" cy="769441"/>
              </a:xfrm>
              <a:prstGeom prst="rect">
                <a:avLst/>
              </a:prstGeom>
            </p:spPr>
            <p:txBody>
              <a:bodyPr wrap="square">
                <a:spAutoFit/>
              </a:bodyPr>
              <a:lstStyle/>
              <a:p>
                <a:pPr algn="just"/>
                <a:r>
                  <a:rPr lang="en-US" sz="2200" dirty="0"/>
                  <a:t>The limit of this sum as n→ and </a:t>
                </a:r>
                <a:r>
                  <a:rPr lang="el-GR" sz="2200" dirty="0"/>
                  <a:t>δ</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𝑟</m:t>
                        </m:r>
                      </m:sub>
                    </m:sSub>
                  </m:oMath>
                </a14:m>
                <a:r>
                  <a:rPr lang="en-US" sz="2200" dirty="0"/>
                  <a:t>→0 is defined as the double integral of f(x, y) over the region R and is denoted by </a:t>
                </a:r>
              </a:p>
            </p:txBody>
          </p:sp>
        </mc:Choice>
        <mc:Fallback xmlns="">
          <p:sp>
            <p:nvSpPr>
              <p:cNvPr id="11" name="Rectangle 10"/>
              <p:cNvSpPr>
                <a:spLocks noRot="1" noChangeAspect="1" noMove="1" noResize="1" noEditPoints="1" noAdjustHandles="1" noChangeArrowheads="1" noChangeShapeType="1" noTextEdit="1"/>
              </p:cNvSpPr>
              <p:nvPr/>
            </p:nvSpPr>
            <p:spPr>
              <a:xfrm>
                <a:off x="228600" y="990599"/>
                <a:ext cx="8061846" cy="769441"/>
              </a:xfrm>
              <a:prstGeom prst="rect">
                <a:avLst/>
              </a:prstGeom>
              <a:blipFill rotWithShape="1">
                <a:blip r:embed="rId6"/>
                <a:stretch>
                  <a:fillRect l="-983" t="-3937" r="-1891" b="-14173"/>
                </a:stretch>
              </a:blipFill>
            </p:spPr>
            <p:txBody>
              <a:bodyPr/>
              <a:lstStyle/>
              <a:p>
                <a:r>
                  <a:rPr lang="en-US">
                    <a:noFill/>
                  </a:rPr>
                  <a:t> </a:t>
                </a:r>
              </a:p>
            </p:txBody>
          </p:sp>
        </mc:Fallback>
      </mc:AlternateContent>
      <p:sp>
        <p:nvSpPr>
          <p:cNvPr id="4" name="Rectangle 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86367776"/>
              </p:ext>
            </p:extLst>
          </p:nvPr>
        </p:nvGraphicFramePr>
        <p:xfrm>
          <a:off x="2559061" y="1905000"/>
          <a:ext cx="3400924" cy="609600"/>
        </p:xfrm>
        <a:graphic>
          <a:graphicData uri="http://schemas.openxmlformats.org/presentationml/2006/ole">
            <mc:AlternateContent xmlns:mc="http://schemas.openxmlformats.org/markup-compatibility/2006">
              <mc:Choice xmlns:v="urn:schemas-microsoft-com:vml" Requires="v">
                <p:oleObj spid="_x0000_s2050" name="Equation" r:id="rId7" imgW="2019300" imgH="368300" progId="Equation.3">
                  <p:embed/>
                </p:oleObj>
              </mc:Choice>
              <mc:Fallback>
                <p:oleObj name="Equation" r:id="rId7" imgW="2019300" imgH="368300" progId="Equation.3">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9061" y="1905000"/>
                        <a:ext cx="3400924" cy="609600"/>
                      </a:xfrm>
                      <a:prstGeom prst="rect">
                        <a:avLst/>
                      </a:prstGeom>
                      <a:noFill/>
                    </p:spPr>
                  </p:pic>
                </p:oleObj>
              </mc:Fallback>
            </mc:AlternateContent>
          </a:graphicData>
        </a:graphic>
      </p:graphicFrame>
      <p:pic>
        <p:nvPicPr>
          <p:cNvPr id="15" name="Picture 4"/>
          <p:cNvPicPr>
            <a:picLocks noChangeAspect="1" noChangeArrowheads="1"/>
          </p:cNvPicPr>
          <p:nvPr/>
        </p:nvPicPr>
        <p:blipFill>
          <a:blip r:embed="rId9"/>
          <a:srcRect/>
          <a:stretch>
            <a:fillRect/>
          </a:stretch>
        </p:blipFill>
        <p:spPr bwMode="auto">
          <a:xfrm>
            <a:off x="5257800" y="3889043"/>
            <a:ext cx="3095625" cy="2200701"/>
          </a:xfrm>
          <a:prstGeom prst="rect">
            <a:avLst/>
          </a:prstGeom>
          <a:noFill/>
          <a:ln w="9525">
            <a:noFill/>
            <a:miter lim="800000"/>
            <a:headEnd/>
            <a:tailEnd/>
          </a:ln>
        </p:spPr>
      </p:pic>
    </p:spTree>
    <p:extLst>
      <p:ext uri="{BB962C8B-B14F-4D97-AF65-F5344CB8AC3E}">
        <p14:creationId xmlns:p14="http://schemas.microsoft.com/office/powerpoint/2010/main" val="2306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120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2" name="Content Placeholder 2"/>
          <p:cNvSpPr txBox="1">
            <a:spLocks/>
          </p:cNvSpPr>
          <p:nvPr/>
        </p:nvSpPr>
        <p:spPr>
          <a:xfrm>
            <a:off x="533400" y="838200"/>
            <a:ext cx="8315632" cy="55181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5500" dirty="0"/>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00743" y="1274972"/>
                <a:ext cx="8001000" cy="4696478"/>
              </a:xfrm>
              <a:prstGeom prst="rect">
                <a:avLst/>
              </a:prstGeom>
            </p:spPr>
            <p:txBody>
              <a:bodyPr wrap="square">
                <a:spAutoFit/>
              </a:bodyPr>
              <a:lstStyle/>
              <a:p>
                <a:pPr algn="just"/>
                <a:r>
                  <a:rPr lang="en-US" sz="2200" dirty="0"/>
                  <a:t>5. The integral </a:t>
                </a:r>
                <a14:m>
                  <m:oMath xmlns:m="http://schemas.openxmlformats.org/officeDocument/2006/math">
                    <m:r>
                      <a:rPr lang="en-US" sz="2200" i="1">
                        <a:latin typeface="Cambria Math"/>
                      </a:rPr>
                      <m:t> </m:t>
                    </m:r>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𝑚</m:t>
                                </m:r>
                                <m:r>
                                  <a:rPr lang="en-US" sz="2200" i="1">
                                    <a:latin typeface="Cambria Math"/>
                                  </a:rPr>
                                  <m:t>+1</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𝑛</m:t>
                                </m:r>
                                <m:r>
                                  <a:rPr lang="en-US" sz="2200" i="1">
                                    <a:latin typeface="Cambria Math"/>
                                  </a:rPr>
                                  <m:t>+1</m:t>
                                </m:r>
                              </m:sup>
                            </m:sSup>
                          </m:num>
                          <m:den>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e>
                                </m:d>
                              </m:e>
                              <m:sup>
                                <m:r>
                                  <a:rPr lang="en-US" sz="2200" i="1">
                                    <a:latin typeface="Cambria Math"/>
                                  </a:rPr>
                                  <m:t>𝑚</m:t>
                                </m:r>
                                <m:r>
                                  <a:rPr lang="en-US" sz="2200" i="1">
                                    <a:latin typeface="Cambria Math"/>
                                  </a:rPr>
                                  <m:t>+</m:t>
                                </m:r>
                                <m:r>
                                  <a:rPr lang="en-US" sz="2200" i="1">
                                    <a:latin typeface="Cambria Math"/>
                                  </a:rPr>
                                  <m:t>𝑛</m:t>
                                </m:r>
                              </m:sup>
                            </m:sSup>
                          </m:den>
                        </m:f>
                      </m:e>
                    </m:nary>
                    <m:r>
                      <a:rPr lang="en-US" sz="2200" i="1">
                        <a:latin typeface="Cambria Math"/>
                      </a:rPr>
                      <m:t>𝑑𝑥</m:t>
                    </m:r>
                  </m:oMath>
                </a14:m>
                <a:r>
                  <a:rPr lang="en-US" sz="2200" dirty="0"/>
                  <a:t> is </a:t>
                </a:r>
              </a:p>
              <a:p>
                <a:pPr algn="just"/>
                <a:r>
                  <a:rPr lang="en-US" sz="2200" dirty="0"/>
                  <a:t>       (a)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(b) 2</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(c) 3</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(d) None of these .</a:t>
                </a:r>
              </a:p>
              <a:p>
                <a:pPr algn="just"/>
                <a:endParaRPr lang="en-US" sz="2200" dirty="0"/>
              </a:p>
              <a:p>
                <a:pPr algn="just"/>
                <a:r>
                  <a:rPr lang="en-US" sz="2200" dirty="0"/>
                  <a:t> 6.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+1,</m:t>
                        </m:r>
                        <m:r>
                          <a:rPr lang="en-US" sz="2200" i="1">
                            <a:latin typeface="Cambria Math"/>
                          </a:rPr>
                          <m:t>𝑛</m:t>
                        </m:r>
                      </m:e>
                    </m:d>
                    <m:r>
                      <a:rPr lang="en-US" sz="2200" i="1">
                        <a:latin typeface="Cambria Math"/>
                      </a:rPr>
                      <m:t>+</m:t>
                    </m:r>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r>
                          <a:rPr lang="en-US" sz="2200" i="1">
                            <a:latin typeface="Cambria Math"/>
                          </a:rPr>
                          <m:t>+1</m:t>
                        </m:r>
                      </m:e>
                    </m:d>
                  </m:oMath>
                </a14:m>
                <a:r>
                  <a:rPr lang="en-US" sz="2200" dirty="0"/>
                  <a:t> is equal to </a:t>
                </a:r>
              </a:p>
              <a:p>
                <a:pPr algn="just"/>
                <a:r>
                  <a:rPr lang="en-US" sz="2200" dirty="0"/>
                  <a:t>        (a)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(b) 2</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(c) 3</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(d) None of these .</a:t>
                </a:r>
              </a:p>
              <a:p>
                <a:pPr algn="just"/>
                <a:endParaRPr lang="en-US" sz="2200" dirty="0"/>
              </a:p>
              <a:p>
                <a:pPr algn="just"/>
                <a:r>
                  <a:rPr lang="en-US" sz="2200" dirty="0"/>
                  <a:t> 7.   The value of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a:rPr>
                              <m:t>9</m:t>
                            </m:r>
                          </m:num>
                          <m:den>
                            <m:r>
                              <a:rPr lang="en-US" sz="2200" i="1">
                                <a:latin typeface="Cambria Math"/>
                              </a:rPr>
                              <m:t>2</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7</m:t>
                            </m:r>
                          </m:num>
                          <m:den>
                            <m:r>
                              <a:rPr lang="en-US" sz="2200" i="1">
                                <a:latin typeface="Cambria Math"/>
                              </a:rPr>
                              <m:t>2</m:t>
                            </m:r>
                          </m:den>
                        </m:f>
                      </m:e>
                    </m:d>
                  </m:oMath>
                </a14:m>
                <a:r>
                  <a:rPr lang="en-US" sz="2200" dirty="0"/>
                  <a:t> is equal to </a:t>
                </a:r>
              </a:p>
              <a:p>
                <a:pPr algn="just"/>
                <a:r>
                  <a:rPr lang="en-US" sz="2200" dirty="0"/>
                  <a:t>             (a)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2048</m:t>
                        </m:r>
                      </m:den>
                    </m:f>
                  </m:oMath>
                </a14:m>
                <a:r>
                  <a:rPr lang="en-US" sz="2200" dirty="0"/>
                  <a:t>      (b) </a:t>
                </a:r>
                <a14:m>
                  <m:oMath xmlns:m="http://schemas.openxmlformats.org/officeDocument/2006/math">
                    <m:f>
                      <m:fPr>
                        <m:ctrlPr>
                          <a:rPr lang="en-US" sz="2200" i="1">
                            <a:latin typeface="Cambria Math" panose="02040503050406030204" pitchFamily="18" charset="0"/>
                          </a:rPr>
                        </m:ctrlPr>
                      </m:fPr>
                      <m:num>
                        <m:r>
                          <a:rPr lang="en-US" sz="2200" i="1">
                            <a:latin typeface="Cambria Math"/>
                          </a:rPr>
                          <m:t>5</m:t>
                        </m:r>
                        <m:r>
                          <a:rPr lang="en-US" sz="2200" i="1">
                            <a:latin typeface="Cambria Math"/>
                          </a:rPr>
                          <m:t>𝜋</m:t>
                        </m:r>
                      </m:num>
                      <m:den>
                        <m:r>
                          <a:rPr lang="en-US" sz="2200" i="1">
                            <a:latin typeface="Cambria Math"/>
                          </a:rPr>
                          <m:t>2048</m:t>
                        </m:r>
                      </m:den>
                    </m:f>
                  </m:oMath>
                </a14:m>
                <a:r>
                  <a:rPr lang="en-US" sz="2200" dirty="0"/>
                  <a:t>   (c)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2048</m:t>
                        </m:r>
                      </m:den>
                    </m:f>
                  </m:oMath>
                </a14:m>
                <a:r>
                  <a:rPr lang="en-US" sz="2200" dirty="0"/>
                  <a:t>     (d)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48</m:t>
                        </m:r>
                      </m:den>
                    </m:f>
                  </m:oMath>
                </a14:m>
                <a:endParaRPr lang="en-US" sz="2200" dirty="0"/>
              </a:p>
              <a:p>
                <a:pPr algn="just"/>
                <a:endParaRPr lang="en-US" sz="2200" dirty="0"/>
              </a:p>
              <a:p>
                <a:pPr algn="just"/>
                <a:r>
                  <a:rPr lang="en-US" sz="2200" dirty="0"/>
                  <a:t>8.    The integral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h</m:t>
                                </m:r>
                              </m:e>
                              <m:sup>
                                <m:r>
                                  <a:rPr lang="en-US" sz="2200" i="1">
                                    <a:latin typeface="Cambria Math"/>
                                  </a:rPr>
                                  <m:t>2</m:t>
                                </m:r>
                              </m:sup>
                            </m:s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r>
                          <a:rPr lang="en-US" sz="2200" i="1">
                            <a:latin typeface="Cambria Math"/>
                          </a:rPr>
                          <m:t> </m:t>
                        </m:r>
                        <m:r>
                          <a:rPr lang="en-US" sz="2200" i="1">
                            <a:latin typeface="Cambria Math"/>
                          </a:rPr>
                          <m:t>𝑑𝑥</m:t>
                        </m:r>
                      </m:e>
                    </m:nary>
                  </m:oMath>
                </a14:m>
                <a:r>
                  <a:rPr lang="en-US" sz="2200" dirty="0"/>
                  <a:t> is equal to </a:t>
                </a:r>
              </a:p>
              <a:p>
                <a:pPr algn="just"/>
                <a:r>
                  <a:rPr lang="en-US" sz="2200" dirty="0"/>
                  <a:t>                 (a) </a:t>
                </a:r>
                <a14:m>
                  <m:oMath xmlns:m="http://schemas.openxmlformats.org/officeDocument/2006/math">
                    <m:f>
                      <m:fPr>
                        <m:ctrlPr>
                          <a:rPr lang="en-US" sz="2200" i="1">
                            <a:latin typeface="Cambria Math" panose="02040503050406030204" pitchFamily="18" charset="0"/>
                          </a:rPr>
                        </m:ctrlPr>
                      </m:fPr>
                      <m:num>
                        <m:rad>
                          <m:radPr>
                            <m:degHide m:val="on"/>
                            <m:ctrlPr>
                              <a:rPr lang="en-US" sz="2200" i="1">
                                <a:latin typeface="Cambria Math" panose="02040503050406030204" pitchFamily="18" charset="0"/>
                              </a:rPr>
                            </m:ctrlPr>
                          </m:radPr>
                          <m:deg/>
                          <m:e>
                            <m:r>
                              <a:rPr lang="en-US" sz="2200" i="1">
                                <a:latin typeface="Cambria Math"/>
                              </a:rPr>
                              <m:t>𝜋</m:t>
                            </m:r>
                          </m:e>
                        </m:rad>
                      </m:num>
                      <m:den>
                        <m:r>
                          <a:rPr lang="en-US" sz="2200" i="1">
                            <a:latin typeface="Cambria Math"/>
                          </a:rPr>
                          <m:t>2</m:t>
                        </m:r>
                        <m:r>
                          <a:rPr lang="en-US" sz="2200" i="1">
                            <a:latin typeface="Cambria Math"/>
                          </a:rPr>
                          <m:t>h</m:t>
                        </m:r>
                      </m:den>
                    </m:f>
                  </m:oMath>
                </a14:m>
                <a:r>
                  <a:rPr lang="en-US" sz="2200" dirty="0"/>
                  <a:t>           (b)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m:t>
                        </m:r>
                        <m:r>
                          <a:rPr lang="en-US" sz="2200" i="1">
                            <a:latin typeface="Cambria Math"/>
                          </a:rPr>
                          <m:t>h</m:t>
                        </m:r>
                      </m:den>
                    </m:f>
                  </m:oMath>
                </a14:m>
                <a:r>
                  <a:rPr lang="en-US" sz="2200" dirty="0"/>
                  <a:t>           (c)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h</m:t>
                        </m:r>
                      </m:den>
                    </m:f>
                  </m:oMath>
                </a14:m>
                <a:r>
                  <a:rPr lang="en-US" sz="2200" dirty="0"/>
                  <a:t>              (d)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3</m:t>
                        </m:r>
                        <m:r>
                          <a:rPr lang="en-US" sz="2200" i="1">
                            <a:latin typeface="Cambria Math"/>
                          </a:rPr>
                          <m:t>h</m:t>
                        </m:r>
                      </m:den>
                    </m:f>
                  </m:oMath>
                </a14:m>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500743" y="1274972"/>
                <a:ext cx="8001000" cy="4696478"/>
              </a:xfrm>
              <a:prstGeom prst="rect">
                <a:avLst/>
              </a:prstGeom>
              <a:blipFill rotWithShape="1">
                <a:blip r:embed="rId3"/>
                <a:stretch>
                  <a:fillRect l="-914" b="-130"/>
                </a:stretch>
              </a:blipFill>
            </p:spPr>
            <p:txBody>
              <a:bodyPr/>
              <a:lstStyle/>
              <a:p>
                <a:r>
                  <a:rPr lang="en-US">
                    <a:noFill/>
                  </a:rPr>
                  <a:t> </a:t>
                </a:r>
              </a:p>
            </p:txBody>
          </p:sp>
        </mc:Fallback>
      </mc:AlternateContent>
    </p:spTree>
    <p:extLst>
      <p:ext uri="{BB962C8B-B14F-4D97-AF65-F5344CB8AC3E}">
        <p14:creationId xmlns:p14="http://schemas.microsoft.com/office/powerpoint/2010/main" val="23509962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121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533400" y="838200"/>
                <a:ext cx="8315632" cy="551815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800" dirty="0">
                  <a:cs typeface="Times New Roman" panose="02020603050405020304" pitchFamily="18" charset="0"/>
                </a:endParaRPr>
              </a:p>
              <a:p>
                <a:pPr marL="0" indent="0">
                  <a:buNone/>
                </a:pPr>
                <a:r>
                  <a:rPr lang="en-US" sz="8800" dirty="0">
                    <a:cs typeface="Times New Roman" panose="02020603050405020304" pitchFamily="18" charset="0"/>
                  </a:rPr>
                  <a:t>9.   The integral </a:t>
                </a:r>
                <a14:m>
                  <m:oMath xmlns:m="http://schemas.openxmlformats.org/officeDocument/2006/math">
                    <m:nary>
                      <m:naryPr>
                        <m:limLoc m:val="subSup"/>
                        <m:ctrlPr>
                          <a:rPr lang="en-US" sz="8800" i="1">
                            <a:latin typeface="Cambria Math" panose="02040503050406030204" pitchFamily="18" charset="0"/>
                          </a:rPr>
                        </m:ctrlPr>
                      </m:naryPr>
                      <m:sub>
                        <m:r>
                          <a:rPr lang="en-US" sz="8800" i="1">
                            <a:latin typeface="Cambria Math"/>
                          </a:rPr>
                          <m:t>0</m:t>
                        </m:r>
                      </m:sub>
                      <m:sup>
                        <m:r>
                          <a:rPr lang="en-US" sz="8800" i="1">
                            <a:latin typeface="Cambria Math"/>
                          </a:rPr>
                          <m:t>∞</m:t>
                        </m:r>
                      </m:sup>
                      <m:e>
                        <m:rad>
                          <m:radPr>
                            <m:degHide m:val="on"/>
                            <m:ctrlPr>
                              <a:rPr lang="en-US" sz="8800" i="1">
                                <a:latin typeface="Cambria Math" panose="02040503050406030204" pitchFamily="18" charset="0"/>
                              </a:rPr>
                            </m:ctrlPr>
                          </m:radPr>
                          <m:deg/>
                          <m:e>
                            <m:r>
                              <a:rPr lang="en-US" sz="8800" i="1">
                                <a:latin typeface="Cambria Math"/>
                              </a:rPr>
                              <m:t>𝑥</m:t>
                            </m:r>
                          </m:e>
                        </m:rad>
                        <m:sSup>
                          <m:sSupPr>
                            <m:ctrlPr>
                              <a:rPr lang="en-US" sz="8800" i="1">
                                <a:latin typeface="Cambria Math" panose="02040503050406030204" pitchFamily="18" charset="0"/>
                              </a:rPr>
                            </m:ctrlPr>
                          </m:sSupPr>
                          <m:e>
                            <m:r>
                              <a:rPr lang="en-US" sz="8800" i="1">
                                <a:latin typeface="Cambria Math"/>
                              </a:rPr>
                              <m:t> </m:t>
                            </m:r>
                            <m:r>
                              <a:rPr lang="en-US" sz="8800" i="1">
                                <a:latin typeface="Cambria Math"/>
                              </a:rPr>
                              <m:t>𝑒</m:t>
                            </m:r>
                          </m:e>
                          <m:sup>
                            <m:r>
                              <a:rPr lang="en-US" sz="8800" i="1">
                                <a:latin typeface="Cambria Math"/>
                              </a:rPr>
                              <m:t>−</m:t>
                            </m:r>
                            <m:r>
                              <a:rPr lang="en-US" sz="8800" i="1">
                                <a:latin typeface="Cambria Math"/>
                              </a:rPr>
                              <m:t>𝑥</m:t>
                            </m:r>
                          </m:sup>
                        </m:sSup>
                        <m:r>
                          <a:rPr lang="en-US" sz="8800" i="1">
                            <a:latin typeface="Cambria Math"/>
                          </a:rPr>
                          <m:t> </m:t>
                        </m:r>
                        <m:r>
                          <a:rPr lang="en-US" sz="8800" i="1">
                            <a:latin typeface="Cambria Math"/>
                          </a:rPr>
                          <m:t>𝑑𝑥</m:t>
                        </m:r>
                      </m:e>
                    </m:nary>
                  </m:oMath>
                </a14:m>
                <a:r>
                  <a:rPr lang="en-US" sz="8800" dirty="0">
                    <a:cs typeface="Times New Roman" panose="02020603050405020304" pitchFamily="18" charset="0"/>
                  </a:rPr>
                  <a:t> is equal to                                                       </a:t>
                </a:r>
              </a:p>
              <a:p>
                <a:pPr marL="0" indent="0">
                  <a:buFont typeface="Arial" pitchFamily="34" charset="0"/>
                  <a:buNone/>
                </a:pPr>
                <a:r>
                  <a:rPr lang="en-US" sz="8800" dirty="0">
                    <a:cs typeface="Times New Roman" panose="02020603050405020304" pitchFamily="18" charset="0"/>
                  </a:rPr>
                  <a:t>         (a)</a:t>
                </a:r>
                <a14:m>
                  <m:oMath xmlns:m="http://schemas.openxmlformats.org/officeDocument/2006/math">
                    <m:r>
                      <a:rPr lang="en-US" sz="8800" i="1">
                        <a:latin typeface="Cambria Math"/>
                      </a:rPr>
                      <m:t> </m:t>
                    </m:r>
                    <m:r>
                      <a:rPr lang="en-US" sz="8800" i="1">
                        <a:latin typeface="Cambria Math"/>
                      </a:rPr>
                      <m:t>𝛤</m:t>
                    </m:r>
                    <m:f>
                      <m:fPr>
                        <m:ctrlPr>
                          <a:rPr lang="en-US" sz="8800" i="1">
                            <a:latin typeface="Cambria Math" panose="02040503050406030204" pitchFamily="18" charset="0"/>
                          </a:rPr>
                        </m:ctrlPr>
                      </m:fPr>
                      <m:num>
                        <m:r>
                          <a:rPr lang="en-US" sz="8800" i="1">
                            <a:latin typeface="Cambria Math"/>
                          </a:rPr>
                          <m:t>1</m:t>
                        </m:r>
                      </m:num>
                      <m:den>
                        <m:r>
                          <a:rPr lang="en-US" sz="8800" i="1">
                            <a:latin typeface="Cambria Math"/>
                          </a:rPr>
                          <m:t>2</m:t>
                        </m:r>
                      </m:den>
                    </m:f>
                  </m:oMath>
                </a14:m>
                <a:r>
                  <a:rPr lang="en-US" sz="8800" dirty="0">
                    <a:cs typeface="Times New Roman" panose="02020603050405020304" pitchFamily="18" charset="0"/>
                  </a:rPr>
                  <a:t>        (b)  </a:t>
                </a:r>
                <a14:m>
                  <m:oMath xmlns:m="http://schemas.openxmlformats.org/officeDocument/2006/math">
                    <m:r>
                      <a:rPr lang="en-US" sz="8800" i="1">
                        <a:latin typeface="Cambria Math"/>
                      </a:rPr>
                      <m:t>𝛤</m:t>
                    </m:r>
                    <m:f>
                      <m:fPr>
                        <m:ctrlPr>
                          <a:rPr lang="en-US" sz="8800" i="1">
                            <a:latin typeface="Cambria Math" panose="02040503050406030204" pitchFamily="18" charset="0"/>
                          </a:rPr>
                        </m:ctrlPr>
                      </m:fPr>
                      <m:num>
                        <m:r>
                          <a:rPr lang="en-US" sz="8800" i="1">
                            <a:latin typeface="Cambria Math"/>
                          </a:rPr>
                          <m:t>3</m:t>
                        </m:r>
                      </m:num>
                      <m:den>
                        <m:r>
                          <a:rPr lang="en-US" sz="8800" i="1">
                            <a:latin typeface="Cambria Math"/>
                          </a:rPr>
                          <m:t>2</m:t>
                        </m:r>
                      </m:den>
                    </m:f>
                  </m:oMath>
                </a14:m>
                <a:r>
                  <a:rPr lang="en-US" sz="8800" dirty="0">
                    <a:cs typeface="Times New Roman" panose="02020603050405020304" pitchFamily="18" charset="0"/>
                  </a:rPr>
                  <a:t>         (c)</a:t>
                </a:r>
                <a14:m>
                  <m:oMath xmlns:m="http://schemas.openxmlformats.org/officeDocument/2006/math">
                    <m:r>
                      <a:rPr lang="en-US" sz="8800" i="1">
                        <a:latin typeface="Cambria Math"/>
                      </a:rPr>
                      <m:t> </m:t>
                    </m:r>
                    <m:r>
                      <a:rPr lang="en-US" sz="8800" i="1">
                        <a:latin typeface="Cambria Math"/>
                      </a:rPr>
                      <m:t>𝛤</m:t>
                    </m:r>
                    <m:f>
                      <m:fPr>
                        <m:ctrlPr>
                          <a:rPr lang="en-US" sz="8800" i="1">
                            <a:latin typeface="Cambria Math" panose="02040503050406030204" pitchFamily="18" charset="0"/>
                          </a:rPr>
                        </m:ctrlPr>
                      </m:fPr>
                      <m:num>
                        <m:r>
                          <a:rPr lang="en-US" sz="8800" i="1">
                            <a:latin typeface="Cambria Math"/>
                          </a:rPr>
                          <m:t>5</m:t>
                        </m:r>
                      </m:num>
                      <m:den>
                        <m:r>
                          <a:rPr lang="en-US" sz="8800" i="1">
                            <a:latin typeface="Cambria Math"/>
                          </a:rPr>
                          <m:t>2</m:t>
                        </m:r>
                      </m:den>
                    </m:f>
                  </m:oMath>
                </a14:m>
                <a:r>
                  <a:rPr lang="en-US" sz="8800" dirty="0">
                    <a:cs typeface="Times New Roman" panose="02020603050405020304" pitchFamily="18" charset="0"/>
                  </a:rPr>
                  <a:t>            (d) </a:t>
                </a:r>
                <a14:m>
                  <m:oMath xmlns:m="http://schemas.openxmlformats.org/officeDocument/2006/math">
                    <m:r>
                      <a:rPr lang="en-US" sz="8800" i="1">
                        <a:latin typeface="Cambria Math"/>
                      </a:rPr>
                      <m:t>𝛤</m:t>
                    </m:r>
                    <m:f>
                      <m:fPr>
                        <m:ctrlPr>
                          <a:rPr lang="en-US" sz="8800" i="1">
                            <a:latin typeface="Cambria Math" panose="02040503050406030204" pitchFamily="18" charset="0"/>
                          </a:rPr>
                        </m:ctrlPr>
                      </m:fPr>
                      <m:num>
                        <m:r>
                          <a:rPr lang="en-US" sz="8800" i="1">
                            <a:latin typeface="Cambria Math"/>
                          </a:rPr>
                          <m:t>7</m:t>
                        </m:r>
                      </m:num>
                      <m:den>
                        <m:r>
                          <a:rPr lang="en-US" sz="8800" i="1">
                            <a:latin typeface="Cambria Math"/>
                          </a:rPr>
                          <m:t>2</m:t>
                        </m:r>
                      </m:den>
                    </m:f>
                  </m:oMath>
                </a14:m>
                <a:endParaRPr lang="en-US" sz="8800" dirty="0">
                  <a:cs typeface="Times New Roman" panose="02020603050405020304" pitchFamily="18" charset="0"/>
                </a:endParaRPr>
              </a:p>
              <a:p>
                <a:pPr marL="0" indent="0">
                  <a:buFont typeface="Arial" pitchFamily="34" charset="0"/>
                  <a:buNone/>
                </a:pPr>
                <a:endParaRPr lang="en-US" sz="8800" dirty="0"/>
              </a:p>
              <a:p>
                <a:pPr marL="0" indent="0">
                  <a:buNone/>
                </a:pPr>
                <a:r>
                  <a:rPr lang="en-US" sz="8800" dirty="0"/>
                  <a:t>10.     </a:t>
                </a:r>
                <a14:m>
                  <m:oMath xmlns:m="http://schemas.openxmlformats.org/officeDocument/2006/math">
                    <m:r>
                      <a:rPr lang="en-US" sz="8800" i="1">
                        <a:latin typeface="Cambria Math"/>
                      </a:rPr>
                      <m:t>𝛤</m:t>
                    </m:r>
                    <m:r>
                      <a:rPr lang="en-US" sz="8800" i="1">
                        <a:latin typeface="Cambria Math"/>
                      </a:rPr>
                      <m:t>𝑛</m:t>
                    </m:r>
                    <m:r>
                      <a:rPr lang="en-US" sz="8800" i="1">
                        <a:latin typeface="Cambria Math"/>
                      </a:rPr>
                      <m:t>𝛤</m:t>
                    </m:r>
                    <m:r>
                      <a:rPr lang="en-US" sz="8800" i="1">
                        <a:latin typeface="Cambria Math"/>
                      </a:rPr>
                      <m:t>(1−</m:t>
                    </m:r>
                    <m:r>
                      <a:rPr lang="en-US" sz="8800" i="1">
                        <a:latin typeface="Cambria Math"/>
                      </a:rPr>
                      <m:t>𝑛</m:t>
                    </m:r>
                    <m:r>
                      <a:rPr lang="en-US" sz="8800" i="1">
                        <a:latin typeface="Cambria Math"/>
                      </a:rPr>
                      <m:t>)</m:t>
                    </m:r>
                  </m:oMath>
                </a14:m>
                <a:r>
                  <a:rPr lang="en-US" sz="8800" dirty="0">
                    <a:cs typeface="Times New Roman" panose="02020603050405020304" pitchFamily="18" charset="0"/>
                  </a:rPr>
                  <a:t> is equal to </a:t>
                </a:r>
              </a:p>
              <a:p>
                <a:pPr marL="0" indent="0">
                  <a:buFont typeface="Arial" pitchFamily="34" charset="0"/>
                  <a:buNone/>
                </a:pPr>
                <a:r>
                  <a:rPr lang="en-US" sz="8800" dirty="0">
                    <a:cs typeface="Times New Roman" panose="02020603050405020304" pitchFamily="18" charset="0"/>
                  </a:rPr>
                  <a:t>           (a) </a:t>
                </a:r>
                <a14:m>
                  <m:oMath xmlns:m="http://schemas.openxmlformats.org/officeDocument/2006/math">
                    <m:f>
                      <m:fPr>
                        <m:ctrlPr>
                          <a:rPr lang="en-US" sz="8800" i="1">
                            <a:latin typeface="Cambria Math" panose="02040503050406030204" pitchFamily="18" charset="0"/>
                          </a:rPr>
                        </m:ctrlPr>
                      </m:fPr>
                      <m:num>
                        <m:r>
                          <a:rPr lang="en-US" sz="8800" i="1">
                            <a:latin typeface="Cambria Math"/>
                          </a:rPr>
                          <m:t>𝜋</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a:cs typeface="Times New Roman" panose="02020603050405020304" pitchFamily="18" charset="0"/>
                  </a:rPr>
                  <a:t>        (b)  </a:t>
                </a:r>
                <a14:m>
                  <m:oMath xmlns:m="http://schemas.openxmlformats.org/officeDocument/2006/math">
                    <m:f>
                      <m:fPr>
                        <m:ctrlPr>
                          <a:rPr lang="en-US" sz="8800" i="1">
                            <a:latin typeface="Cambria Math" panose="02040503050406030204" pitchFamily="18" charset="0"/>
                          </a:rPr>
                        </m:ctrlPr>
                      </m:fPr>
                      <m:num>
                        <m:r>
                          <a:rPr lang="en-US" sz="8800" i="1">
                            <a:latin typeface="Cambria Math"/>
                          </a:rPr>
                          <m:t>1</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a:cs typeface="Times New Roman" panose="02020603050405020304" pitchFamily="18" charset="0"/>
                  </a:rPr>
                  <a:t>      (c)  </a:t>
                </a:r>
                <a14:m>
                  <m:oMath xmlns:m="http://schemas.openxmlformats.org/officeDocument/2006/math">
                    <m:f>
                      <m:fPr>
                        <m:ctrlPr>
                          <a:rPr lang="en-US" sz="8800" i="1">
                            <a:latin typeface="Cambria Math" panose="02040503050406030204" pitchFamily="18" charset="0"/>
                          </a:rPr>
                        </m:ctrlPr>
                      </m:fPr>
                      <m:num>
                        <m:r>
                          <a:rPr lang="en-US" sz="8800" i="1">
                            <a:latin typeface="Cambria Math"/>
                          </a:rPr>
                          <m:t>𝑛</m:t>
                        </m:r>
                        <m:r>
                          <a:rPr lang="en-US" sz="8800" i="1">
                            <a:latin typeface="Cambria Math"/>
                          </a:rPr>
                          <m:t>𝜋</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a:cs typeface="Times New Roman" panose="02020603050405020304" pitchFamily="18" charset="0"/>
                  </a:rPr>
                  <a:t>       (d) None of these</a:t>
                </a:r>
              </a:p>
              <a:p>
                <a:pPr marL="0" indent="0">
                  <a:buFont typeface="Arial" pitchFamily="34" charset="0"/>
                  <a:buNone/>
                </a:pPr>
                <a:r>
                  <a:rPr lang="en-US" sz="8800" dirty="0">
                    <a:cs typeface="Times New Roman" panose="02020603050405020304" pitchFamily="18" charset="0"/>
                  </a:rPr>
                  <a:t> </a:t>
                </a:r>
              </a:p>
              <a:p>
                <a:pPr marL="0" indent="0">
                  <a:buFont typeface="Arial" pitchFamily="34" charset="0"/>
                  <a:buNone/>
                </a:pPr>
                <a:endParaRPr lang="en-US" sz="8800" dirty="0">
                  <a:cs typeface="Times New Roman" panose="02020603050405020304" pitchFamily="18" charset="0"/>
                </a:endParaRPr>
              </a:p>
              <a:p>
                <a:pPr marL="0" indent="0">
                  <a:buNone/>
                </a:pPr>
                <a:r>
                  <a:rPr lang="en-US" sz="8800" dirty="0"/>
                  <a:t>11.      </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+1,</m:t>
                        </m:r>
                        <m:r>
                          <a:rPr lang="en-US" sz="8800" i="1">
                            <a:latin typeface="Cambria Math"/>
                          </a:rPr>
                          <m:t>𝑛</m:t>
                        </m:r>
                      </m:e>
                    </m:d>
                    <m:r>
                      <a:rPr lang="en-US" sz="8800" i="1">
                        <a:latin typeface="Cambria Math"/>
                      </a:rPr>
                      <m:t>+</m:t>
                    </m:r>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r>
                          <a:rPr lang="en-US" sz="8800" i="1">
                            <a:latin typeface="Cambria Math"/>
                          </a:rPr>
                          <m:t>+1</m:t>
                        </m:r>
                      </m:e>
                    </m:d>
                  </m:oMath>
                </a14:m>
                <a:r>
                  <a:rPr lang="en-US" sz="8800" dirty="0">
                    <a:cs typeface="Times New Roman" panose="02020603050405020304" pitchFamily="18" charset="0"/>
                  </a:rPr>
                  <a:t> is equal to          </a:t>
                </a:r>
              </a:p>
              <a:p>
                <a:pPr marL="0" indent="0">
                  <a:buNone/>
                </a:pPr>
                <a:r>
                  <a:rPr lang="en-US" sz="8800" dirty="0">
                    <a:cs typeface="Times New Roman" panose="02020603050405020304" pitchFamily="18" charset="0"/>
                  </a:rPr>
                  <a:t>         (a) </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(b) 2</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(c) 3</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(d) None of these .</a:t>
                </a:r>
              </a:p>
              <a:p>
                <a:pPr marL="0" indent="0">
                  <a:buNone/>
                </a:pPr>
                <a:endParaRPr lang="en-US" sz="8800" dirty="0">
                  <a:cs typeface="Times New Roman" panose="02020603050405020304" pitchFamily="18" charset="0"/>
                </a:endParaRPr>
              </a:p>
              <a:p>
                <a:pPr marL="0" indent="0">
                  <a:buNone/>
                </a:pPr>
                <a:endParaRPr lang="en-US" sz="8800" dirty="0">
                  <a:cs typeface="Times New Roman" panose="02020603050405020304" pitchFamily="18" charset="0"/>
                </a:endParaRPr>
              </a:p>
              <a:p>
                <a:pPr marL="0" indent="0">
                  <a:buNone/>
                </a:pPr>
                <a:r>
                  <a:rPr lang="en-US" sz="8800" dirty="0"/>
                  <a:t>12.    The value of</a:t>
                </a:r>
                <a:r>
                  <a:rPr lang="en-US" sz="8800" b="1" dirty="0"/>
                  <a:t> </a:t>
                </a:r>
                <a14:m>
                  <m:oMath xmlns:m="http://schemas.openxmlformats.org/officeDocument/2006/math">
                    <m:r>
                      <a:rPr lang="en-US" sz="8800" i="1">
                        <a:latin typeface="Cambria Math"/>
                      </a:rPr>
                      <m:t>  </m:t>
                    </m:r>
                    <m:r>
                      <a:rPr lang="en-US" sz="8800" i="1">
                        <a:latin typeface="Cambria Math"/>
                      </a:rPr>
                      <m:t>𝛤</m:t>
                    </m:r>
                    <m:r>
                      <a:rPr lang="en-US" sz="8800" i="1">
                        <a:latin typeface="Cambria Math"/>
                      </a:rPr>
                      <m:t>(0)</m:t>
                    </m:r>
                  </m:oMath>
                </a14:m>
                <a:r>
                  <a:rPr lang="en-US" sz="8800" dirty="0"/>
                  <a:t> is </a:t>
                </a:r>
              </a:p>
              <a:p>
                <a:pPr marL="0" indent="0">
                  <a:buNone/>
                </a:pPr>
                <a:r>
                  <a:rPr lang="en-US" sz="8800" dirty="0">
                    <a:cs typeface="Times New Roman" panose="02020603050405020304" pitchFamily="18" charset="0"/>
                  </a:rPr>
                  <a:t>           (a) </a:t>
                </a:r>
                <a14:m>
                  <m:oMath xmlns:m="http://schemas.openxmlformats.org/officeDocument/2006/math">
                    <m:r>
                      <a:rPr lang="en-US" sz="8800" b="0" i="1" smtClean="0">
                        <a:latin typeface="Cambria Math"/>
                      </a:rPr>
                      <m:t>1            </m:t>
                    </m:r>
                  </m:oMath>
                </a14:m>
                <a:r>
                  <a:rPr lang="en-US" sz="8800" dirty="0">
                    <a:cs typeface="Times New Roman" panose="02020603050405020304" pitchFamily="18" charset="0"/>
                  </a:rPr>
                  <a:t>(b) 0              (c) -1      (d) None of these</a:t>
                </a:r>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533400" y="838200"/>
                <a:ext cx="8315632" cy="5518150"/>
              </a:xfrm>
              <a:prstGeom prst="rect">
                <a:avLst/>
              </a:prstGeom>
              <a:blipFill rotWithShape="1">
                <a:blip r:embed="rId3"/>
                <a:stretch>
                  <a:fillRect l="-953" t="-1768" r="-1173"/>
                </a:stretch>
              </a:blipFill>
            </p:spPr>
            <p:txBody>
              <a:bodyPr/>
              <a:lstStyle/>
              <a:p>
                <a:r>
                  <a:rPr lang="en-US">
                    <a:noFill/>
                  </a:rPr>
                  <a:t> </a:t>
                </a:r>
              </a:p>
            </p:txBody>
          </p:sp>
        </mc:Fallback>
      </mc:AlternateContent>
    </p:spTree>
    <p:extLst>
      <p:ext uri="{BB962C8B-B14F-4D97-AF65-F5344CB8AC3E}">
        <p14:creationId xmlns:p14="http://schemas.microsoft.com/office/powerpoint/2010/main" val="35364875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Old Year Paper-2019 (KAS-103)</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p:cNvSpPr txBox="1"/>
          <p:nvPr/>
        </p:nvSpPr>
        <p:spPr>
          <a:xfrm>
            <a:off x="3571801" y="957590"/>
            <a:ext cx="1584088" cy="523220"/>
          </a:xfrm>
          <a:prstGeom prst="rect">
            <a:avLst/>
          </a:prstGeom>
          <a:noFill/>
        </p:spPr>
        <p:txBody>
          <a:bodyPr wrap="none" rtlCol="0">
            <a:spAutoFit/>
          </a:bodyPr>
          <a:lstStyle/>
          <a:p>
            <a:pPr algn="ctr"/>
            <a:r>
              <a:rPr lang="en-US" sz="2800" b="1" dirty="0"/>
              <a:t>Section A</a:t>
            </a:r>
          </a:p>
        </p:txBody>
      </p:sp>
      <p:sp>
        <p:nvSpPr>
          <p:cNvPr id="11" name="TextBox 10"/>
          <p:cNvSpPr txBox="1"/>
          <p:nvPr/>
        </p:nvSpPr>
        <p:spPr>
          <a:xfrm>
            <a:off x="3679817" y="2590800"/>
            <a:ext cx="1584088" cy="523220"/>
          </a:xfrm>
          <a:prstGeom prst="rect">
            <a:avLst/>
          </a:prstGeom>
          <a:noFill/>
        </p:spPr>
        <p:txBody>
          <a:bodyPr wrap="none" rtlCol="0">
            <a:spAutoFit/>
          </a:bodyPr>
          <a:lstStyle/>
          <a:p>
            <a:pPr algn="ctr"/>
            <a:r>
              <a:rPr lang="en-US" sz="2800" b="1" dirty="0"/>
              <a:t>Section B</a:t>
            </a:r>
          </a:p>
        </p:txBody>
      </p:sp>
      <p:sp>
        <p:nvSpPr>
          <p:cNvPr id="12" name="TextBox 11"/>
          <p:cNvSpPr txBox="1"/>
          <p:nvPr/>
        </p:nvSpPr>
        <p:spPr>
          <a:xfrm>
            <a:off x="3823626" y="4191000"/>
            <a:ext cx="1556837" cy="523220"/>
          </a:xfrm>
          <a:prstGeom prst="rect">
            <a:avLst/>
          </a:prstGeom>
          <a:noFill/>
        </p:spPr>
        <p:txBody>
          <a:bodyPr wrap="none" rtlCol="0">
            <a:spAutoFit/>
          </a:bodyPr>
          <a:lstStyle/>
          <a:p>
            <a:pPr algn="ctr"/>
            <a:r>
              <a:rPr lang="en-US" sz="2800" b="1" dirty="0"/>
              <a:t>Section C</a:t>
            </a:r>
          </a:p>
        </p:txBody>
      </p:sp>
      <p:pic>
        <p:nvPicPr>
          <p:cNvPr id="271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61" y="1491430"/>
            <a:ext cx="7467600" cy="38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2081439"/>
            <a:ext cx="7481762" cy="59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62" y="3200400"/>
            <a:ext cx="807005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47" y="4847771"/>
            <a:ext cx="7938972" cy="144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4724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Old Year Paper 2019(KAS 203)</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p:cNvSpPr txBox="1"/>
          <p:nvPr/>
        </p:nvSpPr>
        <p:spPr>
          <a:xfrm>
            <a:off x="3571801" y="957590"/>
            <a:ext cx="1584088" cy="523220"/>
          </a:xfrm>
          <a:prstGeom prst="rect">
            <a:avLst/>
          </a:prstGeom>
          <a:noFill/>
        </p:spPr>
        <p:txBody>
          <a:bodyPr wrap="none" rtlCol="0">
            <a:spAutoFit/>
          </a:bodyPr>
          <a:lstStyle/>
          <a:p>
            <a:pPr algn="ctr"/>
            <a:r>
              <a:rPr lang="en-US" sz="2800" b="1" dirty="0"/>
              <a:t>Section A</a:t>
            </a:r>
          </a:p>
        </p:txBody>
      </p:sp>
      <p:sp>
        <p:nvSpPr>
          <p:cNvPr id="11" name="TextBox 10"/>
          <p:cNvSpPr txBox="1"/>
          <p:nvPr/>
        </p:nvSpPr>
        <p:spPr>
          <a:xfrm>
            <a:off x="3679817" y="2590800"/>
            <a:ext cx="1584088" cy="523220"/>
          </a:xfrm>
          <a:prstGeom prst="rect">
            <a:avLst/>
          </a:prstGeom>
          <a:noFill/>
        </p:spPr>
        <p:txBody>
          <a:bodyPr wrap="none" rtlCol="0">
            <a:spAutoFit/>
          </a:bodyPr>
          <a:lstStyle/>
          <a:p>
            <a:pPr algn="ctr"/>
            <a:r>
              <a:rPr lang="en-US" sz="2800" b="1" dirty="0"/>
              <a:t>Section B</a:t>
            </a:r>
          </a:p>
        </p:txBody>
      </p:sp>
      <p:sp>
        <p:nvSpPr>
          <p:cNvPr id="12" name="TextBox 11"/>
          <p:cNvSpPr txBox="1"/>
          <p:nvPr/>
        </p:nvSpPr>
        <p:spPr>
          <a:xfrm>
            <a:off x="3823626" y="4191000"/>
            <a:ext cx="1556837" cy="523220"/>
          </a:xfrm>
          <a:prstGeom prst="rect">
            <a:avLst/>
          </a:prstGeom>
          <a:noFill/>
        </p:spPr>
        <p:txBody>
          <a:bodyPr wrap="none" rtlCol="0">
            <a:spAutoFit/>
          </a:bodyPr>
          <a:lstStyle/>
          <a:p>
            <a:pPr algn="ctr"/>
            <a:r>
              <a:rPr lang="en-US" sz="2800" b="1" dirty="0"/>
              <a:t>Section C</a:t>
            </a:r>
          </a:p>
        </p:txBody>
      </p:sp>
      <p:pic>
        <p:nvPicPr>
          <p:cNvPr id="272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480810"/>
            <a:ext cx="7581900" cy="44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975053"/>
            <a:ext cx="7734300" cy="55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1" y="3496242"/>
            <a:ext cx="7745186"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2" y="4786791"/>
            <a:ext cx="7581898" cy="107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839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Old Year Paper 2019 (KAS-103)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084344475"/>
              </p:ext>
            </p:extLst>
          </p:nvPr>
        </p:nvGraphicFramePr>
        <p:xfrm>
          <a:off x="4114800" y="3043238"/>
          <a:ext cx="914400" cy="771525"/>
        </p:xfrm>
        <a:graphic>
          <a:graphicData uri="http://schemas.openxmlformats.org/presentationml/2006/ole">
            <mc:AlternateContent xmlns:mc="http://schemas.openxmlformats.org/markup-compatibility/2006">
              <mc:Choice xmlns:v="urn:schemas-microsoft-com:vml" Requires="v">
                <p:oleObj spid="_x0000_s79873" name="Acrobat Document" showAsIcon="1" r:id="rId4" imgW="914400" imgH="771480" progId="AcroExch.Document.7">
                  <p:embed/>
                </p:oleObj>
              </mc:Choice>
              <mc:Fallback>
                <p:oleObj name="Acrobat Document" showAsIcon="1" r:id="rId4" imgW="914400" imgH="771480" progId="AcroExch.Document.7">
                  <p:embed/>
                  <p:pic>
                    <p:nvPicPr>
                      <p:cNvPr id="2" name="Object 1"/>
                      <p:cNvPicPr/>
                      <p:nvPr/>
                    </p:nvPicPr>
                    <p:blipFill>
                      <a:blip r:embed="rId5"/>
                      <a:stretch>
                        <a:fillRect/>
                      </a:stretch>
                    </p:blipFill>
                    <p:spPr>
                      <a:xfrm>
                        <a:off x="4114800" y="3043238"/>
                        <a:ext cx="914400" cy="771525"/>
                      </a:xfrm>
                      <a:prstGeom prst="rect">
                        <a:avLst/>
                      </a:prstGeom>
                    </p:spPr>
                  </p:pic>
                </p:oleObj>
              </mc:Fallback>
            </mc:AlternateContent>
          </a:graphicData>
        </a:graphic>
      </p:graphicFrame>
      <p:sp>
        <p:nvSpPr>
          <p:cNvPr id="9" name="TextBox 8"/>
          <p:cNvSpPr txBox="1"/>
          <p:nvPr/>
        </p:nvSpPr>
        <p:spPr>
          <a:xfrm>
            <a:off x="3733800" y="2359967"/>
            <a:ext cx="2082686" cy="461665"/>
          </a:xfrm>
          <a:prstGeom prst="rect">
            <a:avLst/>
          </a:prstGeom>
          <a:noFill/>
        </p:spPr>
        <p:txBody>
          <a:bodyPr wrap="none" rtlCol="0">
            <a:spAutoFit/>
          </a:bodyPr>
          <a:lstStyle/>
          <a:p>
            <a:r>
              <a:rPr lang="en-US" sz="2400" b="1" dirty="0"/>
              <a:t>PDF ATTACHED</a:t>
            </a:r>
          </a:p>
        </p:txBody>
      </p:sp>
    </p:spTree>
    <p:extLst>
      <p:ext uri="{BB962C8B-B14F-4D97-AF65-F5344CB8AC3E}">
        <p14:creationId xmlns:p14="http://schemas.microsoft.com/office/powerpoint/2010/main" val="26565324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Old Year Paper 2018 (NAS-103)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 name="Object 1"/>
          <p:cNvGraphicFramePr>
            <a:graphicFrameLocks noChangeAspect="1"/>
          </p:cNvGraphicFramePr>
          <p:nvPr>
            <p:extLst>
              <p:ext uri="{D42A27DB-BD31-4B8C-83A1-F6EECF244321}">
                <p14:modId xmlns:p14="http://schemas.microsoft.com/office/powerpoint/2010/main" val="349326288"/>
              </p:ext>
            </p:extLst>
          </p:nvPr>
        </p:nvGraphicFramePr>
        <p:xfrm>
          <a:off x="4114800" y="3043238"/>
          <a:ext cx="914400" cy="771525"/>
        </p:xfrm>
        <a:graphic>
          <a:graphicData uri="http://schemas.openxmlformats.org/presentationml/2006/ole">
            <mc:AlternateContent xmlns:mc="http://schemas.openxmlformats.org/markup-compatibility/2006">
              <mc:Choice xmlns:v="urn:schemas-microsoft-com:vml" Requires="v">
                <p:oleObj spid="_x0000_s80897" name="Acrobat Document" showAsIcon="1" r:id="rId4" imgW="914400" imgH="771480" progId="AcroExch.Document.7">
                  <p:embed/>
                </p:oleObj>
              </mc:Choice>
              <mc:Fallback>
                <p:oleObj name="Acrobat Document" showAsIcon="1" r:id="rId4" imgW="914400" imgH="771480" progId="AcroExch.Document.7">
                  <p:embed/>
                  <p:pic>
                    <p:nvPicPr>
                      <p:cNvPr id="2" name="Object 1"/>
                      <p:cNvPicPr/>
                      <p:nvPr/>
                    </p:nvPicPr>
                    <p:blipFill>
                      <a:blip r:embed="rId5"/>
                      <a:stretch>
                        <a:fillRect/>
                      </a:stretch>
                    </p:blipFill>
                    <p:spPr>
                      <a:xfrm>
                        <a:off x="4114800" y="3043238"/>
                        <a:ext cx="914400" cy="771525"/>
                      </a:xfrm>
                      <a:prstGeom prst="rect">
                        <a:avLst/>
                      </a:prstGeom>
                    </p:spPr>
                  </p:pic>
                </p:oleObj>
              </mc:Fallback>
            </mc:AlternateContent>
          </a:graphicData>
        </a:graphic>
      </p:graphicFrame>
      <p:sp>
        <p:nvSpPr>
          <p:cNvPr id="9" name="TextBox 8"/>
          <p:cNvSpPr txBox="1"/>
          <p:nvPr/>
        </p:nvSpPr>
        <p:spPr>
          <a:xfrm>
            <a:off x="3733800" y="2359967"/>
            <a:ext cx="2082686" cy="461665"/>
          </a:xfrm>
          <a:prstGeom prst="rect">
            <a:avLst/>
          </a:prstGeom>
          <a:noFill/>
        </p:spPr>
        <p:txBody>
          <a:bodyPr wrap="none" rtlCol="0">
            <a:spAutoFit/>
          </a:bodyPr>
          <a:lstStyle/>
          <a:p>
            <a:r>
              <a:rPr lang="en-US" sz="2400" b="1" dirty="0"/>
              <a:t>PDF ATTACHED</a:t>
            </a:r>
          </a:p>
        </p:txBody>
      </p:sp>
    </p:spTree>
    <p:extLst>
      <p:ext uri="{BB962C8B-B14F-4D97-AF65-F5344CB8AC3E}">
        <p14:creationId xmlns:p14="http://schemas.microsoft.com/office/powerpoint/2010/main" val="16728018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67DAA0-F5EA-4446-80AA-054EC68B59D6}" type="datetime1">
              <a:rPr lang="en-US" smtClean="0"/>
              <a:pPr/>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Old Year Paper 2017 (RAS-103)</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3" name="Object 2"/>
          <p:cNvGraphicFramePr>
            <a:graphicFrameLocks noChangeAspect="1"/>
          </p:cNvGraphicFramePr>
          <p:nvPr>
            <p:extLst>
              <p:ext uri="{D42A27DB-BD31-4B8C-83A1-F6EECF244321}">
                <p14:modId xmlns:p14="http://schemas.microsoft.com/office/powerpoint/2010/main" val="661238527"/>
              </p:ext>
            </p:extLst>
          </p:nvPr>
        </p:nvGraphicFramePr>
        <p:xfrm>
          <a:off x="4114800" y="3043238"/>
          <a:ext cx="914400" cy="771525"/>
        </p:xfrm>
        <a:graphic>
          <a:graphicData uri="http://schemas.openxmlformats.org/presentationml/2006/ole">
            <mc:AlternateContent xmlns:mc="http://schemas.openxmlformats.org/markup-compatibility/2006">
              <mc:Choice xmlns:v="urn:schemas-microsoft-com:vml" Requires="v">
                <p:oleObj spid="_x0000_s81921" name="Acrobat Document" showAsIcon="1" r:id="rId4" imgW="914400" imgH="771480" progId="AcroExch.Document.7">
                  <p:embed/>
                </p:oleObj>
              </mc:Choice>
              <mc:Fallback>
                <p:oleObj name="Acrobat Document" showAsIcon="1" r:id="rId4" imgW="914400" imgH="771480" progId="AcroExch.Document.7">
                  <p:embed/>
                  <p:pic>
                    <p:nvPicPr>
                      <p:cNvPr id="3" name="Object 2"/>
                      <p:cNvPicPr/>
                      <p:nvPr/>
                    </p:nvPicPr>
                    <p:blipFill>
                      <a:blip r:embed="rId5"/>
                      <a:stretch>
                        <a:fillRect/>
                      </a:stretch>
                    </p:blipFill>
                    <p:spPr>
                      <a:xfrm>
                        <a:off x="4114800" y="3043238"/>
                        <a:ext cx="914400" cy="771525"/>
                      </a:xfrm>
                      <a:prstGeom prst="rect">
                        <a:avLst/>
                      </a:prstGeom>
                    </p:spPr>
                  </p:pic>
                </p:oleObj>
              </mc:Fallback>
            </mc:AlternateContent>
          </a:graphicData>
        </a:graphic>
      </p:graphicFrame>
      <p:sp>
        <p:nvSpPr>
          <p:cNvPr id="2" name="TextBox 1"/>
          <p:cNvSpPr txBox="1"/>
          <p:nvPr/>
        </p:nvSpPr>
        <p:spPr>
          <a:xfrm>
            <a:off x="3733800" y="2359967"/>
            <a:ext cx="2082686" cy="461665"/>
          </a:xfrm>
          <a:prstGeom prst="rect">
            <a:avLst/>
          </a:prstGeom>
          <a:noFill/>
        </p:spPr>
        <p:txBody>
          <a:bodyPr wrap="none" rtlCol="0">
            <a:spAutoFit/>
          </a:bodyPr>
          <a:lstStyle/>
          <a:p>
            <a:r>
              <a:rPr lang="en-US" sz="2400" b="1" dirty="0"/>
              <a:t>PDF ATTACHED</a:t>
            </a:r>
          </a:p>
        </p:txBody>
      </p:sp>
    </p:spTree>
    <p:extLst>
      <p:ext uri="{BB962C8B-B14F-4D97-AF65-F5344CB8AC3E}">
        <p14:creationId xmlns:p14="http://schemas.microsoft.com/office/powerpoint/2010/main" val="33672049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2"/>
                <a:ext cx="8229600" cy="5659837"/>
              </a:xfrm>
            </p:spPr>
            <p:txBody>
              <a:bodyPr>
                <a:noAutofit/>
              </a:bodyPr>
              <a:lstStyle/>
              <a:p>
                <a:pPr algn="just"/>
                <a:r>
                  <a:rPr lang="en-US" sz="2200" dirty="0"/>
                  <a:t>Evaluate 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i="1">
                        <a:latin typeface="Cambria Math"/>
                      </a:rPr>
                      <m:t>.</m:t>
                    </m:r>
                  </m:oMath>
                </a14:m>
                <a:r>
                  <a:rPr lang="en-US" sz="2200" dirty="0"/>
                  <a:t> </a:t>
                </a:r>
              </a:p>
              <a:p>
                <a:pPr lvl="0" algn="just"/>
                <a:r>
                  <a:rPr lang="en-US" sz="2200" dirty="0"/>
                  <a:t>Change the order of integration and evaluate </a:t>
                </a:r>
                <a14:m>
                  <m:oMath xmlns:m="http://schemas.openxmlformats.org/officeDocument/2006/math">
                    <m:nary>
                      <m:naryPr>
                        <m:limLoc m:val="undOvr"/>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b>
                          <m:sup>
                            <m:r>
                              <a:rPr lang="en-US" sz="2200" i="1">
                                <a:latin typeface="Cambria Math"/>
                              </a:rPr>
                              <m:t>2−</m:t>
                            </m:r>
                            <m:r>
                              <a:rPr lang="en-US" sz="2200" i="1">
                                <a:latin typeface="Cambria Math"/>
                              </a:rPr>
                              <m:t>𝑥</m:t>
                            </m:r>
                          </m:sup>
                          <m:e>
                            <m:r>
                              <a:rPr lang="en-US" sz="2200" i="1">
                                <a:latin typeface="Cambria Math"/>
                              </a:rPr>
                              <m:t>𝑥𝑦</m:t>
                            </m:r>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𝑑𝑥</m:t>
                            </m:r>
                          </m:e>
                        </m:nary>
                      </m:e>
                    </m:nary>
                    <m:r>
                      <a:rPr lang="en-US" sz="2200" i="1">
                        <a:latin typeface="Cambria Math"/>
                      </a:rPr>
                      <m:t> </m:t>
                    </m:r>
                  </m:oMath>
                </a14:m>
                <a:endParaRPr lang="en-US" sz="2200" dirty="0"/>
              </a:p>
              <a:p>
                <a:r>
                  <a:rPr lang="en-US" sz="2200" dirty="0"/>
                  <a:t>State and prove the relation between beta and gamma function .</a:t>
                </a:r>
              </a:p>
              <a:p>
                <a:r>
                  <a:rPr lang="en-US" sz="2200" dirty="0"/>
                  <a:t>State and prove Duplication formula.</a:t>
                </a:r>
              </a:p>
              <a:p>
                <a:r>
                  <a:rPr lang="en-US" sz="2200" dirty="0"/>
                  <a:t>Apply </a:t>
                </a:r>
                <a:r>
                  <a:rPr lang="en-US" sz="2200" dirty="0" err="1"/>
                  <a:t>Dirichlets</a:t>
                </a:r>
                <a:r>
                  <a:rPr lang="en-US" sz="2200" dirty="0"/>
                  <a:t> integral to find the volume and mass of an octant of the    ellipsoid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𝑏</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𝑐</m:t>
                            </m:r>
                          </m:e>
                          <m:sup>
                            <m:r>
                              <a:rPr lang="en-US" sz="2200" i="1">
                                <a:latin typeface="Cambria Math"/>
                              </a:rPr>
                              <m:t>2</m:t>
                            </m:r>
                          </m:sup>
                        </m:sSup>
                      </m:den>
                    </m:f>
                    <m:r>
                      <a:rPr lang="en-US" sz="2200" i="1">
                        <a:latin typeface="Cambria Math"/>
                      </a:rPr>
                      <m:t>=1</m:t>
                    </m:r>
                  </m:oMath>
                </a14:m>
                <a:r>
                  <a:rPr lang="en-US" sz="2200" dirty="0"/>
                  <a:t>, the density at a point being </a:t>
                </a:r>
                <a14:m>
                  <m:oMath xmlns:m="http://schemas.openxmlformats.org/officeDocument/2006/math">
                    <m:r>
                      <a:rPr lang="en-US" sz="2200" i="1">
                        <a:latin typeface="Cambria Math"/>
                      </a:rPr>
                      <m:t>𝜌</m:t>
                    </m:r>
                    <m:r>
                      <a:rPr lang="en-US" sz="2200" i="1">
                        <a:latin typeface="Cambria Math"/>
                      </a:rPr>
                      <m:t>=</m:t>
                    </m:r>
                    <m:r>
                      <a:rPr lang="en-US" sz="2200" i="1">
                        <a:latin typeface="Cambria Math"/>
                      </a:rPr>
                      <m:t>𝑘𝑥𝑦𝑧</m:t>
                    </m:r>
                  </m:oMath>
                </a14:m>
                <a:r>
                  <a:rPr lang="en-US" sz="2200" dirty="0"/>
                  <a:t>. </a:t>
                </a:r>
              </a:p>
              <a:p>
                <a:r>
                  <a:rPr lang="en-US" sz="2200" dirty="0"/>
                  <a:t>Find the volume generated by revolving the ellipse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𝑏</m:t>
                            </m:r>
                          </m:e>
                          <m:sup>
                            <m:r>
                              <a:rPr lang="en-US" sz="2200" i="1">
                                <a:latin typeface="Cambria Math"/>
                              </a:rPr>
                              <m:t>2</m:t>
                            </m:r>
                          </m:sup>
                        </m:sSup>
                      </m:den>
                    </m:f>
                    <m:r>
                      <a:rPr lang="en-US" sz="2200" i="1">
                        <a:latin typeface="Cambria Math"/>
                      </a:rPr>
                      <m:t>=1</m:t>
                    </m:r>
                  </m:oMath>
                </a14:m>
                <a:r>
                  <a:rPr lang="en-US" sz="2200" dirty="0"/>
                  <a:t> about x –axis. </a:t>
                </a:r>
              </a:p>
              <a:p>
                <a:r>
                  <a:rPr lang="en-US" sz="2200" dirty="0"/>
                  <a:t>A solid is in the form of the positive octant of the Sphere</a:t>
                </a:r>
                <a14:m>
                  <m:oMath xmlns:m="http://schemas.openxmlformats.org/officeDocument/2006/math">
                    <m:r>
                      <a:rPr lang="en-US" sz="2200" i="1">
                        <a:latin typeface="Cambria Math"/>
                      </a:rPr>
                      <m:t> </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oMath>
                </a14:m>
                <a:r>
                  <a:rPr lang="en-US" sz="2200" dirty="0"/>
                  <a:t>. The density at any point </a:t>
                </a:r>
                <a:r>
                  <a:rPr lang="en-US" sz="2200" i="1" dirty="0"/>
                  <a:t>(x, y, z)</a:t>
                </a:r>
                <a:r>
                  <a:rPr lang="en-US" sz="2200" dirty="0"/>
                  <a:t> is given by </a:t>
                </a:r>
                <a:r>
                  <a:rPr lang="en-US" sz="2200" i="1" dirty="0"/>
                  <a:t>k xyz</a:t>
                </a:r>
                <a:r>
                  <a:rPr lang="en-US" sz="2200" dirty="0"/>
                  <a:t>, where </a:t>
                </a:r>
                <a:r>
                  <a:rPr lang="en-US" sz="2200" i="1" dirty="0"/>
                  <a:t>k</a:t>
                </a:r>
                <a:r>
                  <a:rPr lang="en-US" sz="2200" dirty="0"/>
                  <a:t> is constant. Find mass and the co-ordinates of the </a:t>
                </a:r>
                <a:r>
                  <a:rPr lang="en-US" sz="2200" dirty="0" err="1"/>
                  <a:t>centre</a:t>
                </a:r>
                <a:r>
                  <a:rPr lang="en-US" sz="2200" dirty="0"/>
                  <a:t> of gravity of the solid. </a:t>
                </a:r>
              </a:p>
              <a:p>
                <a:pPr lvl="0" algn="just"/>
                <a:endParaRPr lang="en-US" sz="2200" dirty="0"/>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2"/>
                <a:ext cx="8229600" cy="5659837"/>
              </a:xfrm>
              <a:blipFill rotWithShape="1">
                <a:blip r:embed="rId2"/>
                <a:stretch>
                  <a:fillRect l="-889" b="-165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B9E620C-6276-4395-B819-95BCDB8CB27A}" type="datetime1">
              <a:rPr lang="en-US" smtClean="0"/>
              <a:pPr/>
              <a:t>3/1/2021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Expected Questions for University Exam </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069012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5244201"/>
          </a:xfrm>
        </p:spPr>
        <p:txBody>
          <a:bodyPr>
            <a:noAutofit/>
          </a:bodyPr>
          <a:lstStyle/>
          <a:p>
            <a:pPr lvl="0" algn="just">
              <a:lnSpc>
                <a:spcPct val="150000"/>
              </a:lnSpc>
              <a:buFont typeface="Wingdings" pitchFamily="2" charset="2"/>
              <a:buChar char="Ø"/>
            </a:pPr>
            <a:r>
              <a:rPr lang="en-US" sz="2200" dirty="0"/>
              <a:t>Course Objective</a:t>
            </a:r>
          </a:p>
          <a:p>
            <a:pPr lvl="0" algn="just">
              <a:lnSpc>
                <a:spcPct val="150000"/>
              </a:lnSpc>
              <a:buFont typeface="Wingdings" pitchFamily="2" charset="2"/>
              <a:buChar char="Ø"/>
            </a:pPr>
            <a:r>
              <a:rPr lang="en-US" sz="2200" dirty="0"/>
              <a:t> COs and POs of subject</a:t>
            </a:r>
          </a:p>
          <a:p>
            <a:pPr lvl="0" algn="just">
              <a:lnSpc>
                <a:spcPct val="150000"/>
              </a:lnSpc>
              <a:buFont typeface="Wingdings" pitchFamily="2" charset="2"/>
              <a:buChar char="Ø"/>
            </a:pPr>
            <a:r>
              <a:rPr lang="en-US" sz="2200" dirty="0"/>
              <a:t>Mapping of COs and </a:t>
            </a:r>
            <a:r>
              <a:rPr lang="en-US" sz="2200" dirty="0" err="1"/>
              <a:t>Pos</a:t>
            </a:r>
            <a:endParaRPr lang="en-US" sz="2200" dirty="0"/>
          </a:p>
          <a:p>
            <a:pPr lvl="0" algn="just">
              <a:lnSpc>
                <a:spcPct val="150000"/>
              </a:lnSpc>
              <a:buFont typeface="Wingdings" pitchFamily="2" charset="2"/>
              <a:buChar char="Ø"/>
            </a:pPr>
            <a:r>
              <a:rPr lang="en-US" sz="2200" dirty="0">
                <a:solidFill>
                  <a:schemeClr val="dk1"/>
                </a:solidFill>
              </a:rPr>
              <a:t>Prerequisite and Recap</a:t>
            </a:r>
            <a:endParaRPr lang="en-US" sz="2200" dirty="0"/>
          </a:p>
          <a:p>
            <a:pPr lvl="0" algn="just">
              <a:lnSpc>
                <a:spcPct val="150000"/>
              </a:lnSpc>
              <a:buFont typeface="Wingdings" pitchFamily="2" charset="2"/>
              <a:buChar char="Ø"/>
            </a:pPr>
            <a:r>
              <a:rPr lang="en-US" sz="2200" b="1" dirty="0"/>
              <a:t>Multiple integration</a:t>
            </a:r>
          </a:p>
          <a:p>
            <a:pPr marL="0" lvl="0" indent="0" algn="just">
              <a:lnSpc>
                <a:spcPct val="150000"/>
              </a:lnSpc>
              <a:buNone/>
            </a:pPr>
            <a:r>
              <a:rPr lang="en-US" sz="2200" b="1" dirty="0"/>
              <a:t>      </a:t>
            </a:r>
            <a:r>
              <a:rPr lang="en-US" sz="2200" dirty="0"/>
              <a:t>Double integral</a:t>
            </a:r>
          </a:p>
          <a:p>
            <a:pPr marL="0" lvl="0" indent="0" algn="just">
              <a:lnSpc>
                <a:spcPct val="150000"/>
              </a:lnSpc>
              <a:buNone/>
            </a:pPr>
            <a:r>
              <a:rPr lang="en-US" sz="2200" dirty="0"/>
              <a:t>        Triple integral </a:t>
            </a:r>
          </a:p>
          <a:p>
            <a:pPr lvl="0" algn="just">
              <a:lnSpc>
                <a:spcPct val="150000"/>
              </a:lnSpc>
              <a:buFont typeface="Wingdings" pitchFamily="2" charset="2"/>
              <a:buChar char="Ø"/>
            </a:pPr>
            <a:r>
              <a:rPr lang="en-US" sz="2200" b="1" dirty="0"/>
              <a:t>Change of order of integration</a:t>
            </a:r>
          </a:p>
          <a:p>
            <a:pPr marL="0" indent="0">
              <a:buNone/>
            </a:pPr>
            <a:endParaRPr lang="en-US" sz="2200" dirty="0"/>
          </a:p>
        </p:txBody>
      </p:sp>
      <p:sp>
        <p:nvSpPr>
          <p:cNvPr id="6" name="Date Placeholder 5"/>
          <p:cNvSpPr>
            <a:spLocks noGrp="1"/>
          </p:cNvSpPr>
          <p:nvPr>
            <p:ph type="dt" sz="half" idx="10"/>
          </p:nvPr>
        </p:nvSpPr>
        <p:spPr/>
        <p:txBody>
          <a:bodyPr/>
          <a:lstStyle/>
          <a:p>
            <a:fld id="{69CBD582-45E4-4AE5-B04A-3561C3B9F604}" type="datetime1">
              <a:rPr lang="en-US" smtClean="0"/>
              <a:t>3/1/2021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a:t>Dr. Akansha Singh             KAS-103 (MATHS I)                Unit Number-3</a:t>
            </a:r>
          </a:p>
        </p:txBody>
      </p:sp>
    </p:spTree>
    <p:extLst>
      <p:ext uri="{BB962C8B-B14F-4D97-AF65-F5344CB8AC3E}">
        <p14:creationId xmlns:p14="http://schemas.microsoft.com/office/powerpoint/2010/main" val="36947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4939401"/>
          </a:xfrm>
        </p:spPr>
        <p:txBody>
          <a:bodyPr>
            <a:noAutofit/>
          </a:bodyPr>
          <a:lstStyle/>
          <a:p>
            <a:pPr lvl="0" algn="just">
              <a:lnSpc>
                <a:spcPct val="150000"/>
              </a:lnSpc>
              <a:buFont typeface="Wingdings" pitchFamily="2" charset="2"/>
              <a:buChar char="Ø"/>
            </a:pPr>
            <a:r>
              <a:rPr lang="en-US" sz="2200" b="1" dirty="0"/>
              <a:t>Change of variables: </a:t>
            </a:r>
            <a:r>
              <a:rPr lang="en-US" sz="2200" dirty="0"/>
              <a:t>Polar form, Spherical form, Cylindrical form</a:t>
            </a:r>
            <a:endParaRPr lang="en-US" sz="2200" b="1" dirty="0"/>
          </a:p>
          <a:p>
            <a:pPr algn="just">
              <a:lnSpc>
                <a:spcPct val="150000"/>
              </a:lnSpc>
              <a:buFont typeface="Wingdings" pitchFamily="2" charset="2"/>
              <a:buChar char="Ø"/>
            </a:pPr>
            <a:r>
              <a:rPr lang="en-US" sz="2200" b="1" dirty="0"/>
              <a:t>Application: </a:t>
            </a:r>
            <a:r>
              <a:rPr lang="en-US" sz="2200" dirty="0"/>
              <a:t>Areas and volumes, Center of mass (Constant and variable densities)</a:t>
            </a:r>
          </a:p>
          <a:p>
            <a:pPr lvl="0" algn="just">
              <a:lnSpc>
                <a:spcPct val="150000"/>
              </a:lnSpc>
              <a:buFont typeface="Wingdings" pitchFamily="2" charset="2"/>
              <a:buChar char="Ø"/>
            </a:pPr>
            <a:r>
              <a:rPr lang="en-US" sz="2200" b="1" dirty="0"/>
              <a:t>Improper Integral: </a:t>
            </a:r>
            <a:r>
              <a:rPr lang="en-US" sz="2200" dirty="0"/>
              <a:t>First Kind, Second Kind, Third Kind</a:t>
            </a:r>
          </a:p>
          <a:p>
            <a:pPr lvl="0" algn="just">
              <a:lnSpc>
                <a:spcPct val="150000"/>
              </a:lnSpc>
              <a:buFont typeface="Wingdings" pitchFamily="2" charset="2"/>
              <a:buChar char="Ø"/>
            </a:pPr>
            <a:r>
              <a:rPr lang="en-US" sz="2200" b="1" dirty="0"/>
              <a:t>Beta and Gama function</a:t>
            </a:r>
          </a:p>
          <a:p>
            <a:pPr lvl="0" algn="just">
              <a:lnSpc>
                <a:spcPct val="150000"/>
              </a:lnSpc>
              <a:buFont typeface="Wingdings" pitchFamily="2" charset="2"/>
              <a:buChar char="Ø"/>
            </a:pPr>
            <a:r>
              <a:rPr lang="en-US" sz="2200" b="1" dirty="0" err="1"/>
              <a:t>Dirichlet’s</a:t>
            </a:r>
            <a:r>
              <a:rPr lang="en-US" sz="2200" b="1" dirty="0"/>
              <a:t> Integral</a:t>
            </a:r>
          </a:p>
          <a:p>
            <a:pPr lvl="0" algn="just">
              <a:lnSpc>
                <a:spcPct val="150000"/>
              </a:lnSpc>
              <a:buFont typeface="Wingdings" pitchFamily="2" charset="2"/>
              <a:buChar char="Ø"/>
            </a:pPr>
            <a:r>
              <a:rPr lang="en-US" sz="2200" b="1" dirty="0"/>
              <a:t>Solid of revolution: </a:t>
            </a:r>
            <a:r>
              <a:rPr lang="en-US" sz="2200" dirty="0"/>
              <a:t>Surface area and Volume</a:t>
            </a:r>
          </a:p>
          <a:p>
            <a:pPr marL="0" indent="0">
              <a:buNone/>
            </a:pPr>
            <a:endParaRPr lang="en-US" sz="2200" dirty="0"/>
          </a:p>
        </p:txBody>
      </p:sp>
      <p:sp>
        <p:nvSpPr>
          <p:cNvPr id="6" name="Date Placeholder 5"/>
          <p:cNvSpPr>
            <a:spLocks noGrp="1"/>
          </p:cNvSpPr>
          <p:nvPr>
            <p:ph type="dt" sz="half" idx="10"/>
          </p:nvPr>
        </p:nvSpPr>
        <p:spPr/>
        <p:txBody>
          <a:bodyPr/>
          <a:lstStyle/>
          <a:p>
            <a:fld id="{69CBD582-45E4-4AE5-B04A-3561C3B9F604}" type="datetime1">
              <a:rPr lang="en-US" smtClean="0"/>
              <a:t>3/1/2021</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129</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2582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817163"/>
            <a:ext cx="6019800" cy="523220"/>
          </a:xfrm>
          <a:prstGeom prst="rect">
            <a:avLst/>
          </a:prstGeom>
        </p:spPr>
        <p:txBody>
          <a:bodyPr wrap="square">
            <a:spAutoFit/>
          </a:bodyPr>
          <a:lstStyle/>
          <a:p>
            <a:pPr>
              <a:buFont typeface="Wingdings 2" pitchFamily="18" charset="2"/>
              <a:buNone/>
            </a:pPr>
            <a:r>
              <a:rPr lang="en-US" sz="2800" b="1" dirty="0"/>
              <a:t>CASE I :</a:t>
            </a: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Integration (CO4)</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13</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3" name="Rectangle 2"/>
          <p:cNvSpPr/>
          <p:nvPr/>
        </p:nvSpPr>
        <p:spPr>
          <a:xfrm>
            <a:off x="151528" y="1401874"/>
            <a:ext cx="8534400" cy="2185214"/>
          </a:xfrm>
          <a:prstGeom prst="rect">
            <a:avLst/>
          </a:prstGeom>
        </p:spPr>
        <p:txBody>
          <a:bodyPr wrap="square">
            <a:spAutoFit/>
          </a:bodyPr>
          <a:lstStyle/>
          <a:p>
            <a:pPr algn="just"/>
            <a:r>
              <a:rPr lang="en-US" sz="2200" dirty="0"/>
              <a:t>Let the region R be the rectangular region expressed in the form</a:t>
            </a:r>
          </a:p>
          <a:p>
            <a:pPr algn="just"/>
            <a:endParaRPr lang="en-US" sz="2200" dirty="0"/>
          </a:p>
          <a:p>
            <a:pPr algn="just"/>
            <a:endParaRPr lang="en-US" sz="2200" dirty="0"/>
          </a:p>
          <a:p>
            <a:pPr algn="just"/>
            <a:r>
              <a:rPr lang="en-US" sz="2200" dirty="0"/>
              <a:t>In this case the limits, both for x and y is constants, so it is immaterial </a:t>
            </a:r>
          </a:p>
          <a:p>
            <a:pPr algn="just"/>
            <a:r>
              <a:rPr lang="en-US" sz="2200" dirty="0"/>
              <a:t>whether we first integrate w.r.t. x, or  w.r.t. y. </a:t>
            </a:r>
          </a:p>
          <a:p>
            <a:endParaRPr lang="en-US" sz="2200" dirty="0"/>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2974998393"/>
              </p:ext>
            </p:extLst>
          </p:nvPr>
        </p:nvGraphicFramePr>
        <p:xfrm>
          <a:off x="2437528" y="1935274"/>
          <a:ext cx="3462130" cy="381000"/>
        </p:xfrm>
        <a:graphic>
          <a:graphicData uri="http://schemas.openxmlformats.org/presentationml/2006/ole">
            <mc:AlternateContent xmlns:mc="http://schemas.openxmlformats.org/markup-compatibility/2006">
              <mc:Choice xmlns:v="urn:schemas-microsoft-com:vml" Requires="v">
                <p:oleObj spid="_x0000_s3073" name="Equation" r:id="rId4" imgW="1993035" imgH="215806" progId="Equation.3">
                  <p:embed/>
                </p:oleObj>
              </mc:Choice>
              <mc:Fallback>
                <p:oleObj name="Equation" r:id="rId4" imgW="1993035" imgH="215806" progId="Equation.3">
                  <p:embed/>
                  <p:pic>
                    <p:nvPicPr>
                      <p:cNvPr id="12"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7528" y="1935274"/>
                        <a:ext cx="3462130" cy="381000"/>
                      </a:xfrm>
                      <a:prstGeom prst="rect">
                        <a:avLst/>
                      </a:prstGeom>
                      <a:noFill/>
                    </p:spPr>
                  </p:pic>
                </p:oleObj>
              </mc:Fallback>
            </mc:AlternateContent>
          </a:graphicData>
        </a:graphic>
      </p:graphicFrame>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608169686"/>
              </p:ext>
            </p:extLst>
          </p:nvPr>
        </p:nvGraphicFramePr>
        <p:xfrm>
          <a:off x="368490" y="3276600"/>
          <a:ext cx="6375050" cy="944673"/>
        </p:xfrm>
        <a:graphic>
          <a:graphicData uri="http://schemas.openxmlformats.org/presentationml/2006/ole">
            <mc:AlternateContent xmlns:mc="http://schemas.openxmlformats.org/markup-compatibility/2006">
              <mc:Choice xmlns:v="urn:schemas-microsoft-com:vml" Requires="v">
                <p:oleObj spid="_x0000_s3074" name="Equation" r:id="rId6" imgW="3149600" imgH="508000" progId="Equation.3">
                  <p:embed/>
                </p:oleObj>
              </mc:Choice>
              <mc:Fallback>
                <p:oleObj name="Equation" r:id="rId6" imgW="3149600" imgH="508000" progId="Equation.3">
                  <p:embed/>
                  <p:pic>
                    <p:nvPicPr>
                      <p:cNvPr id="1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490" y="3276600"/>
                        <a:ext cx="6375050" cy="944673"/>
                      </a:xfrm>
                      <a:prstGeom prst="rect">
                        <a:avLst/>
                      </a:prstGeom>
                      <a:noFill/>
                    </p:spPr>
                  </p:pic>
                </p:oleObj>
              </mc:Fallback>
            </mc:AlternateContent>
          </a:graphicData>
        </a:graphic>
      </p:graphicFrame>
      <p:sp>
        <p:nvSpPr>
          <p:cNvPr id="15" name="Rectangle 14"/>
          <p:cNvSpPr/>
          <p:nvPr/>
        </p:nvSpPr>
        <p:spPr>
          <a:xfrm>
            <a:off x="913528" y="5410200"/>
            <a:ext cx="5955541" cy="461665"/>
          </a:xfrm>
          <a:prstGeom prst="rect">
            <a:avLst/>
          </a:prstGeom>
        </p:spPr>
        <p:txBody>
          <a:bodyPr wrap="none">
            <a:spAutoFit/>
          </a:bodyPr>
          <a:lstStyle/>
          <a:p>
            <a:r>
              <a:rPr lang="en-US" sz="2400" b="1" dirty="0"/>
              <a:t>Note: </a:t>
            </a:r>
            <a:r>
              <a:rPr lang="en-US" sz="2200" dirty="0"/>
              <a:t>The two approaches yield the same answer.</a:t>
            </a:r>
          </a:p>
        </p:txBody>
      </p:sp>
    </p:spTree>
    <p:extLst>
      <p:ext uri="{BB962C8B-B14F-4D97-AF65-F5344CB8AC3E}">
        <p14:creationId xmlns:p14="http://schemas.microsoft.com/office/powerpoint/2010/main" val="8920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4267199"/>
          </a:xfrm>
        </p:spPr>
        <p:txBody>
          <a:bodyPr>
            <a:noAutofit/>
          </a:bodyPr>
          <a:lstStyle/>
          <a:p>
            <a:pPr>
              <a:buFont typeface="Wingdings" pitchFamily="2" charset="2"/>
              <a:buChar char="Ø"/>
            </a:pPr>
            <a:r>
              <a:rPr lang="en-US" sz="2200" dirty="0">
                <a:solidFill>
                  <a:schemeClr val="dk1"/>
                </a:solidFill>
              </a:rPr>
              <a:t>Quiz</a:t>
            </a:r>
          </a:p>
          <a:p>
            <a:pPr algn="just">
              <a:lnSpc>
                <a:spcPct val="150000"/>
              </a:lnSpc>
              <a:buFont typeface="Wingdings" pitchFamily="2" charset="2"/>
              <a:buChar char="Ø"/>
            </a:pPr>
            <a:r>
              <a:rPr lang="en-US" sz="2200" dirty="0">
                <a:solidFill>
                  <a:schemeClr val="dk1"/>
                </a:solidFill>
              </a:rPr>
              <a:t>Faculty Video Links, </a:t>
            </a:r>
            <a:r>
              <a:rPr lang="en-US" sz="2200" dirty="0" err="1">
                <a:solidFill>
                  <a:schemeClr val="dk1"/>
                </a:solidFill>
              </a:rPr>
              <a:t>Youtube</a:t>
            </a:r>
            <a:r>
              <a:rPr lang="en-US" sz="2200" dirty="0">
                <a:solidFill>
                  <a:schemeClr val="dk1"/>
                </a:solidFill>
              </a:rPr>
              <a:t> &amp; NPTEL Video Links and Online Courses  </a:t>
            </a:r>
          </a:p>
          <a:p>
            <a:pPr algn="just">
              <a:lnSpc>
                <a:spcPct val="150000"/>
              </a:lnSpc>
              <a:buFont typeface="Wingdings" pitchFamily="2" charset="2"/>
              <a:buChar char="Ø"/>
            </a:pPr>
            <a:r>
              <a:rPr lang="en-US" sz="2200" dirty="0"/>
              <a:t>MCQs </a:t>
            </a:r>
          </a:p>
          <a:p>
            <a:pPr algn="just">
              <a:lnSpc>
                <a:spcPct val="150000"/>
              </a:lnSpc>
              <a:buFont typeface="Wingdings" pitchFamily="2" charset="2"/>
              <a:buChar char="Ø"/>
            </a:pPr>
            <a:r>
              <a:rPr lang="en-US" sz="2200" dirty="0"/>
              <a:t> </a:t>
            </a:r>
            <a:r>
              <a:rPr lang="en-US" sz="2200" dirty="0">
                <a:solidFill>
                  <a:schemeClr val="dk1"/>
                </a:solidFill>
              </a:rPr>
              <a:t>Old Sessional Papers</a:t>
            </a:r>
          </a:p>
          <a:p>
            <a:pPr algn="just">
              <a:lnSpc>
                <a:spcPct val="150000"/>
              </a:lnSpc>
              <a:buFont typeface="Wingdings" pitchFamily="2" charset="2"/>
              <a:buChar char="Ø"/>
            </a:pPr>
            <a:r>
              <a:rPr lang="en-US" sz="2200" dirty="0">
                <a:solidFill>
                  <a:schemeClr val="dk1"/>
                </a:solidFill>
              </a:rPr>
              <a:t>Old University Question Papers</a:t>
            </a:r>
          </a:p>
          <a:p>
            <a:pPr algn="just">
              <a:lnSpc>
                <a:spcPct val="150000"/>
              </a:lnSpc>
              <a:buFont typeface="Wingdings" pitchFamily="2" charset="2"/>
              <a:buChar char="Ø"/>
            </a:pPr>
            <a:r>
              <a:rPr lang="en-US" sz="2200" dirty="0"/>
              <a:t>Expected Questions for University Exam </a:t>
            </a:r>
          </a:p>
          <a:p>
            <a:pPr marL="0" indent="0">
              <a:buNone/>
            </a:pPr>
            <a:r>
              <a:rPr lang="en-US" sz="2200" b="1" dirty="0"/>
              <a:t>  </a:t>
            </a:r>
          </a:p>
          <a:p>
            <a:pPr marL="0" indent="0">
              <a:buNone/>
            </a:pPr>
            <a:endParaRPr lang="en-US" sz="2200" dirty="0"/>
          </a:p>
        </p:txBody>
      </p:sp>
      <p:sp>
        <p:nvSpPr>
          <p:cNvPr id="6" name="Date Placeholder 5"/>
          <p:cNvSpPr>
            <a:spLocks noGrp="1"/>
          </p:cNvSpPr>
          <p:nvPr>
            <p:ph type="dt" sz="half" idx="10"/>
          </p:nvPr>
        </p:nvSpPr>
        <p:spPr/>
        <p:txBody>
          <a:bodyPr/>
          <a:lstStyle/>
          <a:p>
            <a:fld id="{69CBD582-45E4-4AE5-B04A-3561C3B9F604}" type="datetime1">
              <a:rPr lang="en-US" smtClean="0"/>
              <a:t>3/1/2021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Summary</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Tree>
    <p:extLst>
      <p:ext uri="{BB962C8B-B14F-4D97-AF65-F5344CB8AC3E}">
        <p14:creationId xmlns:p14="http://schemas.microsoft.com/office/powerpoint/2010/main" val="32316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9E620C-6276-4395-B819-95BCDB8CB27A}" type="datetime1">
              <a:rPr lang="en-US" smtClean="0"/>
              <a:pPr/>
              <a:t>3/1/2021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Faculty Name             Subject code and abbreviation                Unit Number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References</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609600" y="1066800"/>
            <a:ext cx="8001000" cy="5170646"/>
          </a:xfrm>
          <a:prstGeom prst="rect">
            <a:avLst/>
          </a:prstGeom>
        </p:spPr>
        <p:txBody>
          <a:bodyPr wrap="square">
            <a:spAutoFit/>
          </a:bodyPr>
          <a:lstStyle/>
          <a:p>
            <a:pPr marL="285750" lvl="0" indent="-285750" algn="just">
              <a:buFont typeface="Arial" pitchFamily="34" charset="0"/>
              <a:buChar char="•"/>
            </a:pPr>
            <a:r>
              <a:rPr lang="en-US" sz="2200" dirty="0"/>
              <a:t>E. </a:t>
            </a:r>
            <a:r>
              <a:rPr lang="en-US" sz="2200" dirty="0" err="1"/>
              <a:t>Kreyszig</a:t>
            </a:r>
            <a:r>
              <a:rPr lang="en-US" sz="2200" dirty="0"/>
              <a:t>, Advance Engineering Mathematics, John Wiley &amp; Sons, 2005.</a:t>
            </a:r>
          </a:p>
          <a:p>
            <a:pPr marL="285750" lvl="0" indent="-285750" algn="just">
              <a:buFont typeface="Arial" pitchFamily="34" charset="0"/>
              <a:buChar char="•"/>
            </a:pPr>
            <a:r>
              <a:rPr lang="en-US" sz="2200" dirty="0"/>
              <a:t>Peter V. O’Neil, Advance Engineering Mathematics, Thomson (</a:t>
            </a:r>
            <a:r>
              <a:rPr lang="en-US" sz="2200" dirty="0" err="1"/>
              <a:t>Cengage</a:t>
            </a:r>
            <a:r>
              <a:rPr lang="en-US" sz="2200" dirty="0"/>
              <a:t>) Learning, 2007.</a:t>
            </a:r>
          </a:p>
          <a:p>
            <a:pPr marL="285750" lvl="0" indent="-285750" algn="just">
              <a:buFont typeface="Arial" pitchFamily="34" charset="0"/>
              <a:buChar char="•"/>
            </a:pPr>
            <a:r>
              <a:rPr lang="en-US" sz="2200" dirty="0"/>
              <a:t>Maurice D. Weir, Joel Hass, Frank R. Giordano, Thomas, Calculus, Eleventh </a:t>
            </a:r>
            <a:r>
              <a:rPr lang="en-US" sz="2200" dirty="0" err="1"/>
              <a:t>Edition,Pearson</a:t>
            </a:r>
            <a:r>
              <a:rPr lang="en-US" sz="2200" dirty="0"/>
              <a:t>.</a:t>
            </a:r>
          </a:p>
          <a:p>
            <a:pPr marL="285750" indent="-285750" algn="just">
              <a:buFont typeface="Arial" pitchFamily="34" charset="0"/>
              <a:buChar char="•"/>
            </a:pPr>
            <a:r>
              <a:rPr lang="en-US" sz="2200" dirty="0"/>
              <a:t>D. Poole, Linear Algebra : A Modern Introduction, 2nd Edition, Brooks/Cole, 2005.</a:t>
            </a:r>
          </a:p>
          <a:p>
            <a:pPr marL="285750" indent="-285750" algn="just">
              <a:buFont typeface="Arial" pitchFamily="34" charset="0"/>
              <a:buChar char="•"/>
            </a:pPr>
            <a:r>
              <a:rPr lang="en-US" sz="2200" dirty="0" err="1"/>
              <a:t>Veerarajan</a:t>
            </a:r>
            <a:r>
              <a:rPr lang="en-US" sz="2200" dirty="0"/>
              <a:t> T., Engineering Mathematics for first year, Tata McGraw-Hill, New Delhi, 2008.</a:t>
            </a:r>
          </a:p>
          <a:p>
            <a:pPr marL="285750" indent="-285750" algn="just">
              <a:buFont typeface="Arial" pitchFamily="34" charset="0"/>
              <a:buChar char="•"/>
            </a:pPr>
            <a:r>
              <a:rPr lang="en-US" sz="2200" dirty="0"/>
              <a:t>Ray Wylie C and Louis C </a:t>
            </a:r>
            <a:r>
              <a:rPr lang="en-US" sz="2200" dirty="0" err="1"/>
              <a:t>Barret</a:t>
            </a:r>
            <a:r>
              <a:rPr lang="en-US" sz="2200" dirty="0"/>
              <a:t>, Advanced Engineering Mathematics, Tata </a:t>
            </a:r>
            <a:r>
              <a:rPr lang="en-US" sz="2200" dirty="0" err="1"/>
              <a:t>Mc</a:t>
            </a:r>
            <a:r>
              <a:rPr lang="en-US" sz="2200" dirty="0"/>
              <a:t>-</a:t>
            </a:r>
            <a:r>
              <a:rPr lang="en-US" sz="2200" dirty="0" err="1"/>
              <a:t>Graw</a:t>
            </a:r>
            <a:r>
              <a:rPr lang="en-US" sz="2200" dirty="0"/>
              <a:t>-Hill; Sixth Edition.</a:t>
            </a:r>
          </a:p>
          <a:p>
            <a:pPr marL="285750" indent="-285750" algn="just">
              <a:buFont typeface="Arial" pitchFamily="34" charset="0"/>
              <a:buChar char="•"/>
            </a:pPr>
            <a:r>
              <a:rPr lang="en-US" sz="2200" dirty="0"/>
              <a:t>P. </a:t>
            </a:r>
            <a:r>
              <a:rPr lang="en-US" sz="2200" dirty="0" err="1"/>
              <a:t>Sivaramakrishna</a:t>
            </a:r>
            <a:r>
              <a:rPr lang="en-US" sz="2200" dirty="0"/>
              <a:t> Das and C. </a:t>
            </a:r>
            <a:r>
              <a:rPr lang="en-US" sz="2200" dirty="0" err="1"/>
              <a:t>Vijayakumari</a:t>
            </a:r>
            <a:r>
              <a:rPr lang="en-US" sz="2200" dirty="0"/>
              <a:t>, Engineering Mathematics, 1st Edition, Pearson India Education Services Pvt. Ltd.</a:t>
            </a:r>
          </a:p>
        </p:txBody>
      </p:sp>
    </p:spTree>
    <p:extLst>
      <p:ext uri="{BB962C8B-B14F-4D97-AF65-F5344CB8AC3E}">
        <p14:creationId xmlns:p14="http://schemas.microsoft.com/office/powerpoint/2010/main" val="39123926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38F826-9930-4758-9C6F-BC4A6E4CF4A8}" type="datetime1">
              <a:rPr lang="en-US" smtClean="0"/>
              <a:t>3/1/2021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Dr. Akansha Singh             KAS-103 (MATHS I)                Unit Number-4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2745692" y="1143000"/>
            <a:ext cx="3805016" cy="2326791"/>
          </a:xfrm>
          <a:prstGeom prst="rect">
            <a:avLst/>
          </a:prstGeom>
          <a:noFill/>
        </p:spPr>
        <p:txBody>
          <a:bodyPr wrap="none" lIns="91440" tIns="45720" rIns="91440" bIns="45720">
            <a:spAutoFit/>
          </a:bodyPr>
          <a:lstStyle/>
          <a:p>
            <a:pPr algn="ctr">
              <a:buNone/>
            </a:pP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Tree>
    <p:extLst>
      <p:ext uri="{BB962C8B-B14F-4D97-AF65-F5344CB8AC3E}">
        <p14:creationId xmlns:p14="http://schemas.microsoft.com/office/powerpoint/2010/main" val="255522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11" y="651341"/>
            <a:ext cx="6019800" cy="523220"/>
          </a:xfrm>
          <a:prstGeom prst="rect">
            <a:avLst/>
          </a:prstGeom>
        </p:spPr>
        <p:txBody>
          <a:bodyPr wrap="square">
            <a:spAutoFit/>
          </a:bodyPr>
          <a:lstStyle/>
          <a:p>
            <a:pPr>
              <a:buFont typeface="Wingdings 2" pitchFamily="18" charset="2"/>
              <a:buNone/>
            </a:pPr>
            <a:r>
              <a:rPr lang="en-US" sz="2800" b="1" dirty="0"/>
              <a:t>CASE 2 :</a:t>
            </a: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Integration (CO4)</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14</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dirty="0"/>
              <a:t>Dr. Akansha Singh             KAS-103 (MATHS I)                Unit Number-4</a:t>
            </a:r>
          </a:p>
        </p:txBody>
      </p:sp>
      <p:sp>
        <p:nvSpPr>
          <p:cNvPr id="3" name="Rectangle 2"/>
          <p:cNvSpPr/>
          <p:nvPr/>
        </p:nvSpPr>
        <p:spPr>
          <a:xfrm>
            <a:off x="533400" y="1070230"/>
            <a:ext cx="8152528" cy="1785104"/>
          </a:xfrm>
          <a:prstGeom prst="rect">
            <a:avLst/>
          </a:prstGeom>
        </p:spPr>
        <p:txBody>
          <a:bodyPr wrap="square">
            <a:spAutoFit/>
          </a:bodyPr>
          <a:lstStyle/>
          <a:p>
            <a:pPr algn="just"/>
            <a:r>
              <a:rPr lang="en-US" sz="2200" dirty="0"/>
              <a:t>Let the region R be expressed in the form</a:t>
            </a:r>
          </a:p>
          <a:p>
            <a:pPr algn="just"/>
            <a:endParaRPr lang="en-US" sz="2200" dirty="0"/>
          </a:p>
          <a:p>
            <a:pPr algn="just"/>
            <a:endParaRPr lang="en-US" sz="2200" dirty="0"/>
          </a:p>
          <a:p>
            <a:pPr algn="just"/>
            <a:r>
              <a:rPr lang="en-US" sz="2200" dirty="0"/>
              <a:t>In this case the limits of x are constants, but for y limits are as functions of x, so here we first integrate   </a:t>
            </a:r>
            <a:r>
              <a:rPr lang="en-US" sz="2200" dirty="0" err="1"/>
              <a:t>w.r.t.y</a:t>
            </a:r>
            <a:r>
              <a:rPr lang="en-US" sz="2200" dirty="0"/>
              <a:t>  and then </a:t>
            </a:r>
            <a:r>
              <a:rPr lang="en-US" sz="2200" dirty="0" err="1"/>
              <a:t>w.r.t.x</a:t>
            </a:r>
            <a:r>
              <a:rPr lang="en-US" sz="2200" dirty="0"/>
              <a:t>. Thus</a:t>
            </a:r>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4056598581"/>
              </p:ext>
            </p:extLst>
          </p:nvPr>
        </p:nvGraphicFramePr>
        <p:xfrm>
          <a:off x="766763" y="2925763"/>
          <a:ext cx="5440362" cy="762000"/>
        </p:xfrm>
        <a:graphic>
          <a:graphicData uri="http://schemas.openxmlformats.org/presentationml/2006/ole">
            <mc:AlternateContent xmlns:mc="http://schemas.openxmlformats.org/markup-compatibility/2006">
              <mc:Choice xmlns:v="urn:schemas-microsoft-com:vml" Requires="v">
                <p:oleObj spid="_x0000_s4097" name="Equation" r:id="rId4" imgW="2984400" imgH="380880" progId="Equation.DSMT4">
                  <p:embed/>
                </p:oleObj>
              </mc:Choice>
              <mc:Fallback>
                <p:oleObj name="Equation" r:id="rId4" imgW="2984400" imgH="380880" progId="Equation.DSMT4">
                  <p:embed/>
                  <p:pic>
                    <p:nvPicPr>
                      <p:cNvPr id="21" name="Object 20"/>
                      <p:cNvPicPr>
                        <a:picLocks noChangeAspect="1" noChangeArrowheads="1"/>
                      </p:cNvPicPr>
                      <p:nvPr/>
                    </p:nvPicPr>
                    <p:blipFill>
                      <a:blip r:embed="rId5"/>
                      <a:srcRect/>
                      <a:stretch>
                        <a:fillRect/>
                      </a:stretch>
                    </p:blipFill>
                    <p:spPr bwMode="auto">
                      <a:xfrm>
                        <a:off x="766763" y="2925763"/>
                        <a:ext cx="5440362" cy="762000"/>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91760183"/>
              </p:ext>
            </p:extLst>
          </p:nvPr>
        </p:nvGraphicFramePr>
        <p:xfrm>
          <a:off x="1714993" y="1524000"/>
          <a:ext cx="4559300" cy="558800"/>
        </p:xfrm>
        <a:graphic>
          <a:graphicData uri="http://schemas.openxmlformats.org/presentationml/2006/ole">
            <mc:AlternateContent xmlns:mc="http://schemas.openxmlformats.org/markup-compatibility/2006">
              <mc:Choice xmlns:v="urn:schemas-microsoft-com:vml" Requires="v">
                <p:oleObj spid="_x0000_s4098" name="Equation" r:id="rId6" imgW="2501640" imgH="279360" progId="Equation.DSMT4">
                  <p:embed/>
                </p:oleObj>
              </mc:Choice>
              <mc:Fallback>
                <p:oleObj name="Equation" r:id="rId6" imgW="2501640" imgH="279360" progId="Equation.DSMT4">
                  <p:embed/>
                  <p:pic>
                    <p:nvPicPr>
                      <p:cNvPr id="25" name="Object 24"/>
                      <p:cNvPicPr>
                        <a:picLocks noChangeAspect="1" noChangeArrowheads="1"/>
                      </p:cNvPicPr>
                      <p:nvPr/>
                    </p:nvPicPr>
                    <p:blipFill>
                      <a:blip r:embed="rId7"/>
                      <a:srcRect/>
                      <a:stretch>
                        <a:fillRect/>
                      </a:stretch>
                    </p:blipFill>
                    <p:spPr bwMode="auto">
                      <a:xfrm>
                        <a:off x="1714993" y="1524000"/>
                        <a:ext cx="45593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 name="Picture 3"/>
          <p:cNvPicPr>
            <a:picLocks noChangeAspect="1" noChangeArrowheads="1"/>
          </p:cNvPicPr>
          <p:nvPr/>
        </p:nvPicPr>
        <p:blipFill>
          <a:blip r:embed="rId8"/>
          <a:srcRect/>
          <a:stretch>
            <a:fillRect/>
          </a:stretch>
        </p:blipFill>
        <p:spPr bwMode="auto">
          <a:xfrm>
            <a:off x="4778119" y="3720152"/>
            <a:ext cx="3962400" cy="2590800"/>
          </a:xfrm>
          <a:prstGeom prst="rect">
            <a:avLst/>
          </a:prstGeom>
          <a:noFill/>
          <a:ln w="9525">
            <a:noFill/>
            <a:miter lim="800000"/>
            <a:headEnd/>
            <a:tailEnd/>
          </a:ln>
        </p:spPr>
      </p:pic>
    </p:spTree>
    <p:extLst>
      <p:ext uri="{BB962C8B-B14F-4D97-AF65-F5344CB8AC3E}">
        <p14:creationId xmlns:p14="http://schemas.microsoft.com/office/powerpoint/2010/main" val="9036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11" y="651341"/>
            <a:ext cx="6019800" cy="523220"/>
          </a:xfrm>
          <a:prstGeom prst="rect">
            <a:avLst/>
          </a:prstGeom>
        </p:spPr>
        <p:txBody>
          <a:bodyPr wrap="square">
            <a:spAutoFit/>
          </a:bodyPr>
          <a:lstStyle/>
          <a:p>
            <a:pPr>
              <a:buFont typeface="Wingdings 2" pitchFamily="18" charset="2"/>
              <a:buNone/>
            </a:pPr>
            <a:r>
              <a:rPr lang="en-US" sz="2800" b="1" dirty="0"/>
              <a:t>CASE 3 :</a:t>
            </a: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Integration (CO4)</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15</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dirty="0"/>
              <a:t>Dr. Akansha Singh             KAS-103 (MATHS I)                Unit Number-4</a:t>
            </a:r>
          </a:p>
        </p:txBody>
      </p:sp>
      <p:sp>
        <p:nvSpPr>
          <p:cNvPr id="3" name="Rectangle 2"/>
          <p:cNvSpPr/>
          <p:nvPr/>
        </p:nvSpPr>
        <p:spPr>
          <a:xfrm>
            <a:off x="533400" y="1070230"/>
            <a:ext cx="8152528" cy="2123658"/>
          </a:xfrm>
          <a:prstGeom prst="rect">
            <a:avLst/>
          </a:prstGeom>
        </p:spPr>
        <p:txBody>
          <a:bodyPr wrap="square">
            <a:spAutoFit/>
          </a:bodyPr>
          <a:lstStyle/>
          <a:p>
            <a:pPr algn="just"/>
            <a:r>
              <a:rPr lang="en-US" sz="2200" dirty="0"/>
              <a:t>Let the region R be expressed in the form</a:t>
            </a:r>
          </a:p>
          <a:p>
            <a:pPr algn="just"/>
            <a:endParaRPr lang="en-US" sz="2200" dirty="0"/>
          </a:p>
          <a:p>
            <a:pPr algn="just"/>
            <a:endParaRPr lang="en-US" sz="2200" dirty="0"/>
          </a:p>
          <a:p>
            <a:pPr algn="just"/>
            <a:r>
              <a:rPr lang="en-US" sz="2200" dirty="0"/>
              <a:t>In this case the limits of y are constants, but for x limits are as functions of y, so here we first integrate   w. r. to x  and then w.r.to y. Thus</a:t>
            </a:r>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2734381760"/>
              </p:ext>
            </p:extLst>
          </p:nvPr>
        </p:nvGraphicFramePr>
        <p:xfrm>
          <a:off x="533400" y="3147258"/>
          <a:ext cx="5440362" cy="762000"/>
        </p:xfrm>
        <a:graphic>
          <a:graphicData uri="http://schemas.openxmlformats.org/presentationml/2006/ole">
            <mc:AlternateContent xmlns:mc="http://schemas.openxmlformats.org/markup-compatibility/2006">
              <mc:Choice xmlns:v="urn:schemas-microsoft-com:vml" Requires="v">
                <p:oleObj spid="_x0000_s5121" name="Equation" r:id="rId4" imgW="2984400" imgH="380880" progId="Equation.DSMT4">
                  <p:embed/>
                </p:oleObj>
              </mc:Choice>
              <mc:Fallback>
                <p:oleObj name="Equation" r:id="rId4" imgW="2984400" imgH="380880" progId="Equation.DSMT4">
                  <p:embed/>
                  <p:pic>
                    <p:nvPicPr>
                      <p:cNvPr id="21" name="Object 20"/>
                      <p:cNvPicPr>
                        <a:picLocks noChangeAspect="1" noChangeArrowheads="1"/>
                      </p:cNvPicPr>
                      <p:nvPr/>
                    </p:nvPicPr>
                    <p:blipFill>
                      <a:blip r:embed="rId5"/>
                      <a:srcRect/>
                      <a:stretch>
                        <a:fillRect/>
                      </a:stretch>
                    </p:blipFill>
                    <p:spPr bwMode="auto">
                      <a:xfrm>
                        <a:off x="533400" y="3147258"/>
                        <a:ext cx="5440362" cy="762000"/>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005783972"/>
              </p:ext>
            </p:extLst>
          </p:nvPr>
        </p:nvGraphicFramePr>
        <p:xfrm>
          <a:off x="1749425" y="1524000"/>
          <a:ext cx="4489450" cy="558800"/>
        </p:xfrm>
        <a:graphic>
          <a:graphicData uri="http://schemas.openxmlformats.org/presentationml/2006/ole">
            <mc:AlternateContent xmlns:mc="http://schemas.openxmlformats.org/markup-compatibility/2006">
              <mc:Choice xmlns:v="urn:schemas-microsoft-com:vml" Requires="v">
                <p:oleObj spid="_x0000_s5122" name="Equation" r:id="rId6" imgW="2463480" imgH="279360" progId="Equation.DSMT4">
                  <p:embed/>
                </p:oleObj>
              </mc:Choice>
              <mc:Fallback>
                <p:oleObj name="Equation" r:id="rId6" imgW="2463480" imgH="279360" progId="Equation.DSMT4">
                  <p:embed/>
                  <p:pic>
                    <p:nvPicPr>
                      <p:cNvPr id="25" name="Object 24"/>
                      <p:cNvPicPr>
                        <a:picLocks noChangeAspect="1" noChangeArrowheads="1"/>
                      </p:cNvPicPr>
                      <p:nvPr/>
                    </p:nvPicPr>
                    <p:blipFill>
                      <a:blip r:embed="rId7"/>
                      <a:srcRect/>
                      <a:stretch>
                        <a:fillRect/>
                      </a:stretch>
                    </p:blipFill>
                    <p:spPr bwMode="auto">
                      <a:xfrm>
                        <a:off x="1749425" y="1524000"/>
                        <a:ext cx="4489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6"/>
          <p:cNvPicPr>
            <a:picLocks noChangeAspect="1" noChangeArrowheads="1"/>
          </p:cNvPicPr>
          <p:nvPr/>
        </p:nvPicPr>
        <p:blipFill>
          <a:blip r:embed="rId8"/>
          <a:srcRect/>
          <a:stretch>
            <a:fillRect/>
          </a:stretch>
        </p:blipFill>
        <p:spPr bwMode="auto">
          <a:xfrm>
            <a:off x="4953000" y="3768915"/>
            <a:ext cx="4191000" cy="2555685"/>
          </a:xfrm>
          <a:prstGeom prst="rect">
            <a:avLst/>
          </a:prstGeom>
          <a:noFill/>
          <a:ln w="9525">
            <a:noFill/>
            <a:miter lim="800000"/>
            <a:headEnd/>
            <a:tailEnd/>
          </a:ln>
        </p:spPr>
      </p:pic>
    </p:spTree>
    <p:extLst>
      <p:ext uri="{BB962C8B-B14F-4D97-AF65-F5344CB8AC3E}">
        <p14:creationId xmlns:p14="http://schemas.microsoft.com/office/powerpoint/2010/main" val="56696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cs typeface="Times New Roman" pitchFamily="18" charset="0"/>
              </a:rPr>
              <a:t>Triple Integral (CO 4)</a:t>
            </a:r>
            <a:endParaRPr kumimoji="0" lang="en-US" sz="3400" b="1" i="0" u="none" strike="noStrike" kern="1200" cap="none" spc="0" normalizeH="0" baseline="0" noProof="0" dirty="0">
              <a:ln>
                <a:noFill/>
              </a:ln>
              <a:solidFill>
                <a:schemeClr val="dk1"/>
              </a:solidFill>
              <a:effectLst/>
              <a:uLnTx/>
              <a:uFillTx/>
            </a:endParaRPr>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 name="Rectangle 1"/>
          <p:cNvSpPr/>
          <p:nvPr/>
        </p:nvSpPr>
        <p:spPr>
          <a:xfrm>
            <a:off x="304800" y="973793"/>
            <a:ext cx="8305800" cy="1107996"/>
          </a:xfrm>
          <a:prstGeom prst="rect">
            <a:avLst/>
          </a:prstGeom>
        </p:spPr>
        <p:txBody>
          <a:bodyPr wrap="square">
            <a:spAutoFit/>
          </a:bodyPr>
          <a:lstStyle/>
          <a:p>
            <a:pPr algn="just"/>
            <a:r>
              <a:rPr lang="en-US" sz="2200" dirty="0"/>
              <a:t>Now we know that how to integrate over a two-dimensional region. We’ll use triple integral to integrate over a three dimensional region.  The notation for the general triple integrals is </a:t>
            </a:r>
          </a:p>
        </p:txBody>
      </p:sp>
      <p:sp>
        <p:nvSpPr>
          <p:cNvPr id="3"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65499040"/>
              </p:ext>
            </p:extLst>
          </p:nvPr>
        </p:nvGraphicFramePr>
        <p:xfrm>
          <a:off x="1784080" y="2816443"/>
          <a:ext cx="5347239" cy="866127"/>
        </p:xfrm>
        <a:graphic>
          <a:graphicData uri="http://schemas.openxmlformats.org/presentationml/2006/ole">
            <mc:AlternateContent xmlns:mc="http://schemas.openxmlformats.org/markup-compatibility/2006">
              <mc:Choice xmlns:v="urn:schemas-microsoft-com:vml" Requires="v">
                <p:oleObj spid="_x0000_s6145" name="Equation" r:id="rId4" imgW="2400120" imgH="482400" progId="Equation.3">
                  <p:embed/>
                </p:oleObj>
              </mc:Choice>
              <mc:Fallback>
                <p:oleObj name="Equation" r:id="rId4" imgW="2400120" imgH="482400" progId="Equation.3">
                  <p:embed/>
                  <p:pic>
                    <p:nvPicPr>
                      <p:cNvPr id="17" name="Object 16"/>
                      <p:cNvPicPr>
                        <a:picLocks noChangeAspect="1" noChangeArrowheads="1"/>
                      </p:cNvPicPr>
                      <p:nvPr/>
                    </p:nvPicPr>
                    <p:blipFill>
                      <a:blip r:embed="rId5"/>
                      <a:srcRect/>
                      <a:stretch>
                        <a:fillRect/>
                      </a:stretch>
                    </p:blipFill>
                    <p:spPr bwMode="auto">
                      <a:xfrm>
                        <a:off x="1784080" y="2816443"/>
                        <a:ext cx="5347239" cy="866127"/>
                      </a:xfrm>
                      <a:prstGeom prst="rect">
                        <a:avLst/>
                      </a:prstGeom>
                      <a:noFill/>
                    </p:spPr>
                  </p:pic>
                </p:oleObj>
              </mc:Fallback>
            </mc:AlternateContent>
          </a:graphicData>
        </a:graphic>
      </p:graphicFrame>
      <p:sp>
        <p:nvSpPr>
          <p:cNvPr id="18" name="Rectangle 17"/>
          <p:cNvSpPr/>
          <p:nvPr/>
        </p:nvSpPr>
        <p:spPr>
          <a:xfrm>
            <a:off x="314325" y="2371269"/>
            <a:ext cx="5658729" cy="523220"/>
          </a:xfrm>
          <a:prstGeom prst="rect">
            <a:avLst/>
          </a:prstGeom>
        </p:spPr>
        <p:txBody>
          <a:bodyPr wrap="none">
            <a:spAutoFit/>
          </a:bodyPr>
          <a:lstStyle/>
          <a:p>
            <a:r>
              <a:rPr lang="en-US" sz="2800" b="1" dirty="0"/>
              <a:t>CASE 1: </a:t>
            </a:r>
            <a:r>
              <a:rPr lang="en-US" sz="2200" dirty="0"/>
              <a:t>If the limits of x, y, z all are constants-</a:t>
            </a:r>
          </a:p>
        </p:txBody>
      </p:sp>
      <p:sp>
        <p:nvSpPr>
          <p:cNvPr id="19"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0"/>
          <p:cNvSpPr/>
          <p:nvPr/>
        </p:nvSpPr>
        <p:spPr>
          <a:xfrm>
            <a:off x="314325" y="3966655"/>
            <a:ext cx="8382000" cy="861774"/>
          </a:xfrm>
          <a:prstGeom prst="rect">
            <a:avLst/>
          </a:prstGeom>
        </p:spPr>
        <p:txBody>
          <a:bodyPr wrap="square">
            <a:spAutoFit/>
          </a:bodyPr>
          <a:lstStyle/>
          <a:p>
            <a:pPr algn="just"/>
            <a:r>
              <a:rPr lang="en-US" sz="2800" b="1" dirty="0"/>
              <a:t>CASE 2: </a:t>
            </a:r>
            <a:r>
              <a:rPr lang="en-US" sz="2200" dirty="0"/>
              <a:t>The limits involving two variables are kept innermost, and then limit involving one variable and finally the constant limits.</a:t>
            </a:r>
          </a:p>
        </p:txBody>
      </p:sp>
      <p:graphicFrame>
        <p:nvGraphicFramePr>
          <p:cNvPr id="4" name="Object 3"/>
          <p:cNvGraphicFramePr>
            <a:graphicFrameLocks noChangeAspect="1"/>
          </p:cNvGraphicFramePr>
          <p:nvPr>
            <p:extLst>
              <p:ext uri="{D42A27DB-BD31-4B8C-83A1-F6EECF244321}">
                <p14:modId xmlns:p14="http://schemas.microsoft.com/office/powerpoint/2010/main" val="3725891835"/>
              </p:ext>
            </p:extLst>
          </p:nvPr>
        </p:nvGraphicFramePr>
        <p:xfrm>
          <a:off x="1560710" y="4460759"/>
          <a:ext cx="6018213" cy="1066800"/>
        </p:xfrm>
        <a:graphic>
          <a:graphicData uri="http://schemas.openxmlformats.org/presentationml/2006/ole">
            <mc:AlternateContent xmlns:mc="http://schemas.openxmlformats.org/markup-compatibility/2006">
              <mc:Choice xmlns:v="urn:schemas-microsoft-com:vml" Requires="v">
                <p:oleObj spid="_x0000_s6146" name="Equation" r:id="rId6" imgW="3301920" imgH="533160" progId="Equation.DSMT4">
                  <p:embed/>
                </p:oleObj>
              </mc:Choice>
              <mc:Fallback>
                <p:oleObj name="Equation" r:id="rId6" imgW="3301920" imgH="533160" progId="Equation.DSMT4">
                  <p:embed/>
                  <p:pic>
                    <p:nvPicPr>
                      <p:cNvPr id="4" name="Object 3"/>
                      <p:cNvPicPr>
                        <a:picLocks noChangeAspect="1" noChangeArrowheads="1"/>
                      </p:cNvPicPr>
                      <p:nvPr/>
                    </p:nvPicPr>
                    <p:blipFill>
                      <a:blip r:embed="rId7"/>
                      <a:srcRect/>
                      <a:stretch>
                        <a:fillRect/>
                      </a:stretch>
                    </p:blipFill>
                    <p:spPr bwMode="auto">
                      <a:xfrm>
                        <a:off x="1560710" y="4460759"/>
                        <a:ext cx="6018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1351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868236848"/>
              </p:ext>
            </p:extLst>
          </p:nvPr>
        </p:nvGraphicFramePr>
        <p:xfrm>
          <a:off x="2286000" y="1235569"/>
          <a:ext cx="2590800" cy="901317"/>
        </p:xfrm>
        <a:graphic>
          <a:graphicData uri="http://schemas.openxmlformats.org/presentationml/2006/ole">
            <mc:AlternateContent xmlns:mc="http://schemas.openxmlformats.org/markup-compatibility/2006">
              <mc:Choice xmlns:v="urn:schemas-microsoft-com:vml" Requires="v">
                <p:oleObj spid="_x0000_s7169" name="Equation" r:id="rId3" imgW="1422360" imgH="495000" progId="Equation.DSMT4">
                  <p:embed/>
                </p:oleObj>
              </mc:Choice>
              <mc:Fallback>
                <p:oleObj name="Equation" r:id="rId3" imgW="1422360" imgH="495000" progId="Equation.DSMT4">
                  <p:embed/>
                  <p:pic>
                    <p:nvPicPr>
                      <p:cNvPr id="5" name="Object 4"/>
                      <p:cNvPicPr/>
                      <p:nvPr/>
                    </p:nvPicPr>
                    <p:blipFill>
                      <a:blip r:embed="rId4"/>
                      <a:stretch>
                        <a:fillRect/>
                      </a:stretch>
                    </p:blipFill>
                    <p:spPr>
                      <a:xfrm>
                        <a:off x="2286000" y="1235569"/>
                        <a:ext cx="2590800" cy="901317"/>
                      </a:xfrm>
                      <a:prstGeom prst="rect">
                        <a:avLst/>
                      </a:prstGeom>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533400" y="2209800"/>
            <a:ext cx="1524776" cy="523220"/>
          </a:xfrm>
          <a:prstGeom prst="rect">
            <a:avLst/>
          </a:prstGeom>
          <a:noFill/>
        </p:spPr>
        <p:txBody>
          <a:bodyPr wrap="none" rtlCol="0">
            <a:spAutoFit/>
          </a:bodyPr>
          <a:lstStyle/>
          <a:p>
            <a:r>
              <a:rPr lang="en-US" sz="2800" b="1" dirty="0"/>
              <a:t>Solution:</a:t>
            </a:r>
          </a:p>
        </p:txBody>
      </p:sp>
      <p:graphicFrame>
        <p:nvGraphicFramePr>
          <p:cNvPr id="8" name="Object 7"/>
          <p:cNvGraphicFramePr>
            <a:graphicFrameLocks noChangeAspect="1"/>
          </p:cNvGraphicFramePr>
          <p:nvPr>
            <p:extLst>
              <p:ext uri="{D42A27DB-BD31-4B8C-83A1-F6EECF244321}">
                <p14:modId xmlns:p14="http://schemas.microsoft.com/office/powerpoint/2010/main" val="2403585752"/>
              </p:ext>
            </p:extLst>
          </p:nvPr>
        </p:nvGraphicFramePr>
        <p:xfrm>
          <a:off x="1879600" y="2438400"/>
          <a:ext cx="2894013" cy="969963"/>
        </p:xfrm>
        <a:graphic>
          <a:graphicData uri="http://schemas.openxmlformats.org/presentationml/2006/ole">
            <mc:AlternateContent xmlns:mc="http://schemas.openxmlformats.org/markup-compatibility/2006">
              <mc:Choice xmlns:v="urn:schemas-microsoft-com:vml" Requires="v">
                <p:oleObj spid="_x0000_s7170" name="Equation" r:id="rId5" imgW="1587240" imgH="533160" progId="Equation.DSMT4">
                  <p:embed/>
                </p:oleObj>
              </mc:Choice>
              <mc:Fallback>
                <p:oleObj name="Equation" r:id="rId5" imgW="1587240" imgH="533160" progId="Equation.DSMT4">
                  <p:embed/>
                  <p:pic>
                    <p:nvPicPr>
                      <p:cNvPr id="8" name="Object 7"/>
                      <p:cNvPicPr>
                        <a:picLocks noChangeAspect="1" noChangeArrowheads="1"/>
                      </p:cNvPicPr>
                      <p:nvPr/>
                    </p:nvPicPr>
                    <p:blipFill>
                      <a:blip r:embed="rId6"/>
                      <a:srcRect/>
                      <a:stretch>
                        <a:fillRect/>
                      </a:stretch>
                    </p:blipFill>
                    <p:spPr bwMode="auto">
                      <a:xfrm>
                        <a:off x="1879600" y="2438400"/>
                        <a:ext cx="2894013"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2434483"/>
              </p:ext>
            </p:extLst>
          </p:nvPr>
        </p:nvGraphicFramePr>
        <p:xfrm>
          <a:off x="4953000" y="2491882"/>
          <a:ext cx="1597025" cy="876300"/>
        </p:xfrm>
        <a:graphic>
          <a:graphicData uri="http://schemas.openxmlformats.org/presentationml/2006/ole">
            <mc:AlternateContent xmlns:mc="http://schemas.openxmlformats.org/markup-compatibility/2006">
              <mc:Choice xmlns:v="urn:schemas-microsoft-com:vml" Requires="v">
                <p:oleObj spid="_x0000_s7171" name="Equation" r:id="rId7" imgW="876240" imgH="482400" progId="Equation.DSMT4">
                  <p:embed/>
                </p:oleObj>
              </mc:Choice>
              <mc:Fallback>
                <p:oleObj name="Equation" r:id="rId7" imgW="876240" imgH="482400" progId="Equation.DSMT4">
                  <p:embed/>
                  <p:pic>
                    <p:nvPicPr>
                      <p:cNvPr id="9" name="Object 8"/>
                      <p:cNvPicPr>
                        <a:picLocks noChangeAspect="1" noChangeArrowheads="1"/>
                      </p:cNvPicPr>
                      <p:nvPr/>
                    </p:nvPicPr>
                    <p:blipFill>
                      <a:blip r:embed="rId8"/>
                      <a:srcRect/>
                      <a:stretch>
                        <a:fillRect/>
                      </a:stretch>
                    </p:blipFill>
                    <p:spPr bwMode="auto">
                      <a:xfrm>
                        <a:off x="4953000" y="2491882"/>
                        <a:ext cx="15970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45397286"/>
              </p:ext>
            </p:extLst>
          </p:nvPr>
        </p:nvGraphicFramePr>
        <p:xfrm>
          <a:off x="3124200" y="3505200"/>
          <a:ext cx="1874837" cy="944563"/>
        </p:xfrm>
        <a:graphic>
          <a:graphicData uri="http://schemas.openxmlformats.org/presentationml/2006/ole">
            <mc:AlternateContent xmlns:mc="http://schemas.openxmlformats.org/markup-compatibility/2006">
              <mc:Choice xmlns:v="urn:schemas-microsoft-com:vml" Requires="v">
                <p:oleObj spid="_x0000_s7172" name="Equation" r:id="rId9" imgW="1028520" imgH="482400" progId="Equation.DSMT4">
                  <p:embed/>
                </p:oleObj>
              </mc:Choice>
              <mc:Fallback>
                <p:oleObj name="Equation" r:id="rId9" imgW="1028520" imgH="482400" progId="Equation.DSMT4">
                  <p:embed/>
                  <p:pic>
                    <p:nvPicPr>
                      <p:cNvPr id="10" name="Object 9"/>
                      <p:cNvPicPr>
                        <a:picLocks noChangeAspect="1" noChangeArrowheads="1"/>
                      </p:cNvPicPr>
                      <p:nvPr/>
                    </p:nvPicPr>
                    <p:blipFill>
                      <a:blip r:embed="rId10"/>
                      <a:srcRect/>
                      <a:stretch>
                        <a:fillRect/>
                      </a:stretch>
                    </p:blipFill>
                    <p:spPr bwMode="auto">
                      <a:xfrm>
                        <a:off x="3124200" y="3505200"/>
                        <a:ext cx="1874837" cy="944563"/>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11301384"/>
              </p:ext>
            </p:extLst>
          </p:nvPr>
        </p:nvGraphicFramePr>
        <p:xfrm>
          <a:off x="3124200" y="4572000"/>
          <a:ext cx="2386012" cy="993775"/>
        </p:xfrm>
        <a:graphic>
          <a:graphicData uri="http://schemas.openxmlformats.org/presentationml/2006/ole">
            <mc:AlternateContent xmlns:mc="http://schemas.openxmlformats.org/markup-compatibility/2006">
              <mc:Choice xmlns:v="urn:schemas-microsoft-com:vml" Requires="v">
                <p:oleObj spid="_x0000_s7173" name="Equation" r:id="rId11" imgW="1307880" imgH="507960" progId="Equation.DSMT4">
                  <p:embed/>
                </p:oleObj>
              </mc:Choice>
              <mc:Fallback>
                <p:oleObj name="Equation" r:id="rId11" imgW="1307880" imgH="507960" progId="Equation.DSMT4">
                  <p:embed/>
                  <p:pic>
                    <p:nvPicPr>
                      <p:cNvPr id="11" name="Object 10"/>
                      <p:cNvPicPr>
                        <a:picLocks noChangeAspect="1" noChangeArrowheads="1"/>
                      </p:cNvPicPr>
                      <p:nvPr/>
                    </p:nvPicPr>
                    <p:blipFill>
                      <a:blip r:embed="rId12"/>
                      <a:srcRect/>
                      <a:stretch>
                        <a:fillRect/>
                      </a:stretch>
                    </p:blipFill>
                    <p:spPr bwMode="auto">
                      <a:xfrm>
                        <a:off x="3124200" y="4572000"/>
                        <a:ext cx="23860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33146569"/>
              </p:ext>
            </p:extLst>
          </p:nvPr>
        </p:nvGraphicFramePr>
        <p:xfrm>
          <a:off x="5867400" y="4648200"/>
          <a:ext cx="463550" cy="769938"/>
        </p:xfrm>
        <a:graphic>
          <a:graphicData uri="http://schemas.openxmlformats.org/presentationml/2006/ole">
            <mc:AlternateContent xmlns:mc="http://schemas.openxmlformats.org/markup-compatibility/2006">
              <mc:Choice xmlns:v="urn:schemas-microsoft-com:vml" Requires="v">
                <p:oleObj spid="_x0000_s7174" name="Equation" r:id="rId13" imgW="253800" imgH="393480" progId="Equation.DSMT4">
                  <p:embed/>
                </p:oleObj>
              </mc:Choice>
              <mc:Fallback>
                <p:oleObj name="Equation" r:id="rId13" imgW="253800" imgH="393480" progId="Equation.DSMT4">
                  <p:embed/>
                  <p:pic>
                    <p:nvPicPr>
                      <p:cNvPr id="12" name="Object 11"/>
                      <p:cNvPicPr>
                        <a:picLocks noChangeAspect="1" noChangeArrowheads="1"/>
                      </p:cNvPicPr>
                      <p:nvPr/>
                    </p:nvPicPr>
                    <p:blipFill>
                      <a:blip r:embed="rId14"/>
                      <a:srcRect/>
                      <a:stretch>
                        <a:fillRect/>
                      </a:stretch>
                    </p:blipFill>
                    <p:spPr bwMode="auto">
                      <a:xfrm>
                        <a:off x="5867400" y="4648200"/>
                        <a:ext cx="4635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a:t>
            </a:r>
            <a:endParaRPr kumimoji="0" lang="en-US" sz="3400" b="1" i="0" u="none" strike="noStrike" kern="1200" cap="none" spc="0" normalizeH="0" baseline="0" noProof="0" dirty="0">
              <a:ln>
                <a:noFill/>
              </a:ln>
              <a:solidFill>
                <a:schemeClr val="dk1"/>
              </a:solidFill>
              <a:effectLst/>
              <a:uLnTx/>
              <a:uFillTx/>
            </a:endParaRPr>
          </a:p>
        </p:txBody>
      </p:sp>
      <p:pic>
        <p:nvPicPr>
          <p:cNvPr id="14"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15"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6"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17</a:t>
            </a:fld>
            <a:endParaRPr lang="en-US"/>
          </a:p>
        </p:txBody>
      </p:sp>
      <p:sp>
        <p:nvSpPr>
          <p:cNvPr id="17"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69293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97689531"/>
              </p:ext>
            </p:extLst>
          </p:nvPr>
        </p:nvGraphicFramePr>
        <p:xfrm>
          <a:off x="2101850" y="1246188"/>
          <a:ext cx="2960688" cy="877887"/>
        </p:xfrm>
        <a:graphic>
          <a:graphicData uri="http://schemas.openxmlformats.org/presentationml/2006/ole">
            <mc:AlternateContent xmlns:mc="http://schemas.openxmlformats.org/markup-compatibility/2006">
              <mc:Choice xmlns:v="urn:schemas-microsoft-com:vml" Requires="v">
                <p:oleObj spid="_x0000_s8193" name="Equation" r:id="rId3" imgW="1625400" imgH="482400" progId="Equation.DSMT4">
                  <p:embed/>
                </p:oleObj>
              </mc:Choice>
              <mc:Fallback>
                <p:oleObj name="Equation" r:id="rId3" imgW="1625400" imgH="482400" progId="Equation.DSMT4">
                  <p:embed/>
                  <p:pic>
                    <p:nvPicPr>
                      <p:cNvPr id="5" name="Object 4"/>
                      <p:cNvPicPr/>
                      <p:nvPr/>
                    </p:nvPicPr>
                    <p:blipFill>
                      <a:blip r:embed="rId4"/>
                      <a:stretch>
                        <a:fillRect/>
                      </a:stretch>
                    </p:blipFill>
                    <p:spPr>
                      <a:xfrm>
                        <a:off x="2101850" y="1246188"/>
                        <a:ext cx="2960688" cy="877887"/>
                      </a:xfrm>
                      <a:prstGeom prst="rect">
                        <a:avLst/>
                      </a:prstGeom>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497186" y="1965306"/>
            <a:ext cx="1524776" cy="523220"/>
          </a:xfrm>
          <a:prstGeom prst="rect">
            <a:avLst/>
          </a:prstGeom>
          <a:noFill/>
        </p:spPr>
        <p:txBody>
          <a:bodyPr wrap="none" rtlCol="0">
            <a:spAutoFit/>
          </a:bodyPr>
          <a:lstStyle/>
          <a:p>
            <a:r>
              <a:rPr lang="en-US" sz="2800" b="1" dirty="0"/>
              <a:t>Solution:</a:t>
            </a:r>
          </a:p>
        </p:txBody>
      </p:sp>
      <p:graphicFrame>
        <p:nvGraphicFramePr>
          <p:cNvPr id="8" name="Object 7"/>
          <p:cNvGraphicFramePr>
            <a:graphicFrameLocks noChangeAspect="1"/>
          </p:cNvGraphicFramePr>
          <p:nvPr>
            <p:extLst>
              <p:ext uri="{D42A27DB-BD31-4B8C-83A1-F6EECF244321}">
                <p14:modId xmlns:p14="http://schemas.microsoft.com/office/powerpoint/2010/main" val="3531669222"/>
              </p:ext>
            </p:extLst>
          </p:nvPr>
        </p:nvGraphicFramePr>
        <p:xfrm>
          <a:off x="1636713" y="2416175"/>
          <a:ext cx="3379787" cy="1016000"/>
        </p:xfrm>
        <a:graphic>
          <a:graphicData uri="http://schemas.openxmlformats.org/presentationml/2006/ole">
            <mc:AlternateContent xmlns:mc="http://schemas.openxmlformats.org/markup-compatibility/2006">
              <mc:Choice xmlns:v="urn:schemas-microsoft-com:vml" Requires="v">
                <p:oleObj spid="_x0000_s8194" name="Equation" r:id="rId5" imgW="1854000" imgH="558720" progId="Equation.DSMT4">
                  <p:embed/>
                </p:oleObj>
              </mc:Choice>
              <mc:Fallback>
                <p:oleObj name="Equation" r:id="rId5" imgW="1854000" imgH="558720" progId="Equation.DSMT4">
                  <p:embed/>
                  <p:pic>
                    <p:nvPicPr>
                      <p:cNvPr id="8" name="Object 7"/>
                      <p:cNvPicPr>
                        <a:picLocks noChangeAspect="1" noChangeArrowheads="1"/>
                      </p:cNvPicPr>
                      <p:nvPr/>
                    </p:nvPicPr>
                    <p:blipFill>
                      <a:blip r:embed="rId6"/>
                      <a:srcRect/>
                      <a:stretch>
                        <a:fillRect/>
                      </a:stretch>
                    </p:blipFill>
                    <p:spPr bwMode="auto">
                      <a:xfrm>
                        <a:off x="1636713" y="2416175"/>
                        <a:ext cx="33797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58331368"/>
              </p:ext>
            </p:extLst>
          </p:nvPr>
        </p:nvGraphicFramePr>
        <p:xfrm>
          <a:off x="5257800" y="2471410"/>
          <a:ext cx="2338387" cy="876300"/>
        </p:xfrm>
        <a:graphic>
          <a:graphicData uri="http://schemas.openxmlformats.org/presentationml/2006/ole">
            <mc:AlternateContent xmlns:mc="http://schemas.openxmlformats.org/markup-compatibility/2006">
              <mc:Choice xmlns:v="urn:schemas-microsoft-com:vml" Requires="v">
                <p:oleObj spid="_x0000_s8195" name="Equation" r:id="rId7" imgW="1282680" imgH="482400" progId="Equation.DSMT4">
                  <p:embed/>
                </p:oleObj>
              </mc:Choice>
              <mc:Fallback>
                <p:oleObj name="Equation" r:id="rId7" imgW="1282680" imgH="482400" progId="Equation.DSMT4">
                  <p:embed/>
                  <p:pic>
                    <p:nvPicPr>
                      <p:cNvPr id="9" name="Object 8"/>
                      <p:cNvPicPr>
                        <a:picLocks noChangeAspect="1" noChangeArrowheads="1"/>
                      </p:cNvPicPr>
                      <p:nvPr/>
                    </p:nvPicPr>
                    <p:blipFill>
                      <a:blip r:embed="rId8"/>
                      <a:srcRect/>
                      <a:stretch>
                        <a:fillRect/>
                      </a:stretch>
                    </p:blipFill>
                    <p:spPr bwMode="auto">
                      <a:xfrm>
                        <a:off x="5257800" y="2471410"/>
                        <a:ext cx="23383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557680489"/>
              </p:ext>
            </p:extLst>
          </p:nvPr>
        </p:nvGraphicFramePr>
        <p:xfrm>
          <a:off x="2822575" y="4606925"/>
          <a:ext cx="1922463" cy="769938"/>
        </p:xfrm>
        <a:graphic>
          <a:graphicData uri="http://schemas.openxmlformats.org/presentationml/2006/ole">
            <mc:AlternateContent xmlns:mc="http://schemas.openxmlformats.org/markup-compatibility/2006">
              <mc:Choice xmlns:v="urn:schemas-microsoft-com:vml" Requires="v">
                <p:oleObj spid="_x0000_s8196" name="Equation" r:id="rId9" imgW="1054080" imgH="393480" progId="Equation.DSMT4">
                  <p:embed/>
                </p:oleObj>
              </mc:Choice>
              <mc:Fallback>
                <p:oleObj name="Equation" r:id="rId9" imgW="1054080" imgH="393480" progId="Equation.DSMT4">
                  <p:embed/>
                  <p:pic>
                    <p:nvPicPr>
                      <p:cNvPr id="11" name="Object 10"/>
                      <p:cNvPicPr>
                        <a:picLocks noChangeAspect="1" noChangeArrowheads="1"/>
                      </p:cNvPicPr>
                      <p:nvPr/>
                    </p:nvPicPr>
                    <p:blipFill>
                      <a:blip r:embed="rId10"/>
                      <a:srcRect/>
                      <a:stretch>
                        <a:fillRect/>
                      </a:stretch>
                    </p:blipFill>
                    <p:spPr bwMode="auto">
                      <a:xfrm>
                        <a:off x="2822575" y="4606925"/>
                        <a:ext cx="19224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61363269"/>
              </p:ext>
            </p:extLst>
          </p:nvPr>
        </p:nvGraphicFramePr>
        <p:xfrm>
          <a:off x="5200650" y="4572000"/>
          <a:ext cx="579438" cy="769938"/>
        </p:xfrm>
        <a:graphic>
          <a:graphicData uri="http://schemas.openxmlformats.org/presentationml/2006/ole">
            <mc:AlternateContent xmlns:mc="http://schemas.openxmlformats.org/markup-compatibility/2006">
              <mc:Choice xmlns:v="urn:schemas-microsoft-com:vml" Requires="v">
                <p:oleObj spid="_x0000_s8197" name="Equation" r:id="rId11" imgW="317160" imgH="393480" progId="Equation.DSMT4">
                  <p:embed/>
                </p:oleObj>
              </mc:Choice>
              <mc:Fallback>
                <p:oleObj name="Equation" r:id="rId11" imgW="317160" imgH="393480" progId="Equation.DSMT4">
                  <p:embed/>
                  <p:pic>
                    <p:nvPicPr>
                      <p:cNvPr id="12" name="Object 11"/>
                      <p:cNvPicPr>
                        <a:picLocks noChangeAspect="1" noChangeArrowheads="1"/>
                      </p:cNvPicPr>
                      <p:nvPr/>
                    </p:nvPicPr>
                    <p:blipFill>
                      <a:blip r:embed="rId12"/>
                      <a:srcRect/>
                      <a:stretch>
                        <a:fillRect/>
                      </a:stretch>
                    </p:blipFill>
                    <p:spPr bwMode="auto">
                      <a:xfrm>
                        <a:off x="5200650" y="4572000"/>
                        <a:ext cx="5794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605808408"/>
              </p:ext>
            </p:extLst>
          </p:nvPr>
        </p:nvGraphicFramePr>
        <p:xfrm>
          <a:off x="2411413" y="3352800"/>
          <a:ext cx="2060575" cy="1016000"/>
        </p:xfrm>
        <a:graphic>
          <a:graphicData uri="http://schemas.openxmlformats.org/presentationml/2006/ole">
            <mc:AlternateContent xmlns:mc="http://schemas.openxmlformats.org/markup-compatibility/2006">
              <mc:Choice xmlns:v="urn:schemas-microsoft-com:vml" Requires="v">
                <p:oleObj spid="_x0000_s8198" name="Equation" r:id="rId13" imgW="1130040" imgH="558720" progId="Equation.DSMT4">
                  <p:embed/>
                </p:oleObj>
              </mc:Choice>
              <mc:Fallback>
                <p:oleObj name="Equation" r:id="rId13" imgW="1130040" imgH="558720" progId="Equation.DSMT4">
                  <p:embed/>
                  <p:pic>
                    <p:nvPicPr>
                      <p:cNvPr id="2" name="Object 1"/>
                      <p:cNvPicPr>
                        <a:picLocks noChangeAspect="1" noChangeArrowheads="1"/>
                      </p:cNvPicPr>
                      <p:nvPr/>
                    </p:nvPicPr>
                    <p:blipFill>
                      <a:blip r:embed="rId14"/>
                      <a:srcRect/>
                      <a:stretch>
                        <a:fillRect/>
                      </a:stretch>
                    </p:blipFill>
                    <p:spPr bwMode="auto">
                      <a:xfrm>
                        <a:off x="2411413" y="3352800"/>
                        <a:ext cx="2060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a:t>
            </a:r>
            <a:endParaRPr lang="en-US" sz="3400" b="1" dirty="0"/>
          </a:p>
        </p:txBody>
      </p:sp>
      <p:pic>
        <p:nvPicPr>
          <p:cNvPr id="13"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18</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51878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754246291"/>
              </p:ext>
            </p:extLst>
          </p:nvPr>
        </p:nvGraphicFramePr>
        <p:xfrm>
          <a:off x="2112963" y="1384300"/>
          <a:ext cx="2936875" cy="600075"/>
        </p:xfrm>
        <a:graphic>
          <a:graphicData uri="http://schemas.openxmlformats.org/presentationml/2006/ole">
            <mc:AlternateContent xmlns:mc="http://schemas.openxmlformats.org/markup-compatibility/2006">
              <mc:Choice xmlns:v="urn:schemas-microsoft-com:vml" Requires="v">
                <p:oleObj spid="_x0000_s9217" name="Equation" r:id="rId4" imgW="1612800" imgH="330120" progId="Equation.DSMT4">
                  <p:embed/>
                </p:oleObj>
              </mc:Choice>
              <mc:Fallback>
                <p:oleObj name="Equation" r:id="rId4" imgW="1612800" imgH="330120" progId="Equation.DSMT4">
                  <p:embed/>
                  <p:pic>
                    <p:nvPicPr>
                      <p:cNvPr id="5" name="Object 4"/>
                      <p:cNvPicPr/>
                      <p:nvPr/>
                    </p:nvPicPr>
                    <p:blipFill>
                      <a:blip r:embed="rId5"/>
                      <a:stretch>
                        <a:fillRect/>
                      </a:stretch>
                    </p:blipFill>
                    <p:spPr>
                      <a:xfrm>
                        <a:off x="2112963" y="1384300"/>
                        <a:ext cx="2936875" cy="600075"/>
                      </a:xfrm>
                      <a:prstGeom prst="rect">
                        <a:avLst/>
                      </a:prstGeom>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497186" y="1965306"/>
            <a:ext cx="1524776" cy="523220"/>
          </a:xfrm>
          <a:prstGeom prst="rect">
            <a:avLst/>
          </a:prstGeom>
          <a:noFill/>
        </p:spPr>
        <p:txBody>
          <a:bodyPr wrap="none" rtlCol="0">
            <a:spAutoFit/>
          </a:bodyPr>
          <a:lstStyle/>
          <a:p>
            <a:r>
              <a:rPr lang="en-US" sz="2800" b="1" dirty="0"/>
              <a:t>Solution:</a:t>
            </a:r>
          </a:p>
        </p:txBody>
      </p:sp>
      <p:graphicFrame>
        <p:nvGraphicFramePr>
          <p:cNvPr id="8" name="Object 7"/>
          <p:cNvGraphicFramePr>
            <a:graphicFrameLocks noChangeAspect="1"/>
          </p:cNvGraphicFramePr>
          <p:nvPr>
            <p:extLst>
              <p:ext uri="{D42A27DB-BD31-4B8C-83A1-F6EECF244321}">
                <p14:modId xmlns:p14="http://schemas.microsoft.com/office/powerpoint/2010/main" val="1124396620"/>
              </p:ext>
            </p:extLst>
          </p:nvPr>
        </p:nvGraphicFramePr>
        <p:xfrm>
          <a:off x="2015138" y="2157413"/>
          <a:ext cx="3171825" cy="922337"/>
        </p:xfrm>
        <a:graphic>
          <a:graphicData uri="http://schemas.openxmlformats.org/presentationml/2006/ole">
            <mc:AlternateContent xmlns:mc="http://schemas.openxmlformats.org/markup-compatibility/2006">
              <mc:Choice xmlns:v="urn:schemas-microsoft-com:vml" Requires="v">
                <p:oleObj spid="_x0000_s9218" name="Equation" r:id="rId6" imgW="1739880" imgH="507960" progId="Equation.DSMT4">
                  <p:embed/>
                </p:oleObj>
              </mc:Choice>
              <mc:Fallback>
                <p:oleObj name="Equation" r:id="rId6" imgW="1739880" imgH="507960" progId="Equation.DSMT4">
                  <p:embed/>
                  <p:pic>
                    <p:nvPicPr>
                      <p:cNvPr id="8" name="Object 7"/>
                      <p:cNvPicPr>
                        <a:picLocks noChangeAspect="1" noChangeArrowheads="1"/>
                      </p:cNvPicPr>
                      <p:nvPr/>
                    </p:nvPicPr>
                    <p:blipFill>
                      <a:blip r:embed="rId7"/>
                      <a:srcRect/>
                      <a:stretch>
                        <a:fillRect/>
                      </a:stretch>
                    </p:blipFill>
                    <p:spPr bwMode="auto">
                      <a:xfrm>
                        <a:off x="2015138" y="2157413"/>
                        <a:ext cx="31718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393167074"/>
              </p:ext>
            </p:extLst>
          </p:nvPr>
        </p:nvGraphicFramePr>
        <p:xfrm>
          <a:off x="5029200" y="5105400"/>
          <a:ext cx="695325" cy="769938"/>
        </p:xfrm>
        <a:graphic>
          <a:graphicData uri="http://schemas.openxmlformats.org/presentationml/2006/ole">
            <mc:AlternateContent xmlns:mc="http://schemas.openxmlformats.org/markup-compatibility/2006">
              <mc:Choice xmlns:v="urn:schemas-microsoft-com:vml" Requires="v">
                <p:oleObj spid="_x0000_s9219" name="Equation" r:id="rId8" imgW="380880" imgH="393480" progId="Equation.DSMT4">
                  <p:embed/>
                </p:oleObj>
              </mc:Choice>
              <mc:Fallback>
                <p:oleObj name="Equation" r:id="rId8" imgW="380880" imgH="393480" progId="Equation.DSMT4">
                  <p:embed/>
                  <p:pic>
                    <p:nvPicPr>
                      <p:cNvPr id="12" name="Object 11"/>
                      <p:cNvPicPr>
                        <a:picLocks noChangeAspect="1" noChangeArrowheads="1"/>
                      </p:cNvPicPr>
                      <p:nvPr/>
                    </p:nvPicPr>
                    <p:blipFill>
                      <a:blip r:embed="rId9"/>
                      <a:srcRect/>
                      <a:stretch>
                        <a:fillRect/>
                      </a:stretch>
                    </p:blipFill>
                    <p:spPr bwMode="auto">
                      <a:xfrm>
                        <a:off x="5029200" y="5105400"/>
                        <a:ext cx="6953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143435958"/>
              </p:ext>
            </p:extLst>
          </p:nvPr>
        </p:nvGraphicFramePr>
        <p:xfrm>
          <a:off x="3657600" y="4114800"/>
          <a:ext cx="1273175" cy="923925"/>
        </p:xfrm>
        <a:graphic>
          <a:graphicData uri="http://schemas.openxmlformats.org/presentationml/2006/ole">
            <mc:AlternateContent xmlns:mc="http://schemas.openxmlformats.org/markup-compatibility/2006">
              <mc:Choice xmlns:v="urn:schemas-microsoft-com:vml" Requires="v">
                <p:oleObj spid="_x0000_s9220" name="Equation" r:id="rId10" imgW="698400" imgH="507960" progId="Equation.DSMT4">
                  <p:embed/>
                </p:oleObj>
              </mc:Choice>
              <mc:Fallback>
                <p:oleObj name="Equation" r:id="rId10" imgW="698400" imgH="507960" progId="Equation.DSMT4">
                  <p:embed/>
                  <p:pic>
                    <p:nvPicPr>
                      <p:cNvPr id="2" name="Object 1"/>
                      <p:cNvPicPr>
                        <a:picLocks noChangeAspect="1" noChangeArrowheads="1"/>
                      </p:cNvPicPr>
                      <p:nvPr/>
                    </p:nvPicPr>
                    <p:blipFill>
                      <a:blip r:embed="rId11"/>
                      <a:srcRect/>
                      <a:stretch>
                        <a:fillRect/>
                      </a:stretch>
                    </p:blipFill>
                    <p:spPr bwMode="auto">
                      <a:xfrm>
                        <a:off x="3657600" y="4114800"/>
                        <a:ext cx="1273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11028690"/>
              </p:ext>
            </p:extLst>
          </p:nvPr>
        </p:nvGraphicFramePr>
        <p:xfrm>
          <a:off x="3581400" y="3200400"/>
          <a:ext cx="1874838" cy="876300"/>
        </p:xfrm>
        <a:graphic>
          <a:graphicData uri="http://schemas.openxmlformats.org/presentationml/2006/ole">
            <mc:AlternateContent xmlns:mc="http://schemas.openxmlformats.org/markup-compatibility/2006">
              <mc:Choice xmlns:v="urn:schemas-microsoft-com:vml" Requires="v">
                <p:oleObj spid="_x0000_s9221" name="Equation" r:id="rId12" imgW="1028520" imgH="482400" progId="Equation.DSMT4">
                  <p:embed/>
                </p:oleObj>
              </mc:Choice>
              <mc:Fallback>
                <p:oleObj name="Equation" r:id="rId12" imgW="1028520" imgH="482400" progId="Equation.DSMT4">
                  <p:embed/>
                  <p:pic>
                    <p:nvPicPr>
                      <p:cNvPr id="3" name="Object 2"/>
                      <p:cNvPicPr>
                        <a:picLocks noChangeAspect="1" noChangeArrowheads="1"/>
                      </p:cNvPicPr>
                      <p:nvPr/>
                    </p:nvPicPr>
                    <p:blipFill>
                      <a:blip r:embed="rId13"/>
                      <a:srcRect/>
                      <a:stretch>
                        <a:fillRect/>
                      </a:stretch>
                    </p:blipFill>
                    <p:spPr bwMode="auto">
                      <a:xfrm>
                        <a:off x="3581400" y="3200400"/>
                        <a:ext cx="187483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97797490"/>
              </p:ext>
            </p:extLst>
          </p:nvPr>
        </p:nvGraphicFramePr>
        <p:xfrm>
          <a:off x="3733800" y="5181600"/>
          <a:ext cx="927100" cy="715962"/>
        </p:xfrm>
        <a:graphic>
          <a:graphicData uri="http://schemas.openxmlformats.org/presentationml/2006/ole">
            <mc:AlternateContent xmlns:mc="http://schemas.openxmlformats.org/markup-compatibility/2006">
              <mc:Choice xmlns:v="urn:schemas-microsoft-com:vml" Requires="v">
                <p:oleObj spid="_x0000_s9222" name="Equation" r:id="rId14" imgW="507960" imgH="393480" progId="Equation.DSMT4">
                  <p:embed/>
                </p:oleObj>
              </mc:Choice>
              <mc:Fallback>
                <p:oleObj name="Equation" r:id="rId14" imgW="507960" imgH="393480" progId="Equation.DSMT4">
                  <p:embed/>
                  <p:pic>
                    <p:nvPicPr>
                      <p:cNvPr id="4" name="Object 3"/>
                      <p:cNvPicPr>
                        <a:picLocks noChangeAspect="1" noChangeArrowheads="1"/>
                      </p:cNvPicPr>
                      <p:nvPr/>
                    </p:nvPicPr>
                    <p:blipFill>
                      <a:blip r:embed="rId15"/>
                      <a:srcRect/>
                      <a:stretch>
                        <a:fillRect/>
                      </a:stretch>
                    </p:blipFill>
                    <p:spPr bwMode="auto">
                      <a:xfrm>
                        <a:off x="3733800" y="5181600"/>
                        <a:ext cx="9271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a:t>
            </a:r>
            <a:endParaRPr lang="en-US" sz="3400" b="1" dirty="0"/>
          </a:p>
        </p:txBody>
      </p:sp>
      <p:pic>
        <p:nvPicPr>
          <p:cNvPr id="11" name="Picture 2" descr="E:\NIET\Project\xLogo11.png.pagespeed.ic.pydHLuCQEZ.png"/>
          <p:cNvPicPr>
            <a:picLocks noChangeAspect="1" noChangeArrowheads="1"/>
          </p:cNvPicPr>
          <p:nvPr/>
        </p:nvPicPr>
        <p:blipFill>
          <a:blip r:embed="rId16"/>
          <a:srcRect/>
          <a:stretch>
            <a:fillRect/>
          </a:stretch>
        </p:blipFill>
        <p:spPr bwMode="auto">
          <a:xfrm>
            <a:off x="0" y="0"/>
            <a:ext cx="1447800" cy="817163"/>
          </a:xfrm>
          <a:prstGeom prst="rect">
            <a:avLst/>
          </a:prstGeom>
          <a:noFill/>
        </p:spPr>
      </p:pic>
      <p:sp>
        <p:nvSpPr>
          <p:cNvPr id="13" name="Date Placeholder 5"/>
          <p:cNvSpPr>
            <a:spLocks noGrp="1"/>
          </p:cNvSpPr>
          <p:nvPr>
            <p:ph type="dt" sz="half" idx="10"/>
          </p:nvPr>
        </p:nvSpPr>
        <p:spPr/>
        <p:txBody>
          <a:bodyPr/>
          <a:lstStyle/>
          <a:p>
            <a:fld id="{20581660-C3A1-4543-82BB-D28C88AB85F3}" type="datetime1">
              <a:rPr lang="en-US" smtClean="0"/>
              <a:t>3/1/2021</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4" name="Slide Number Placeholder 6"/>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5356769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5015601"/>
          </a:xfrm>
        </p:spPr>
        <p:txBody>
          <a:bodyPr>
            <a:noAutofit/>
          </a:bodyPr>
          <a:lstStyle/>
          <a:p>
            <a:r>
              <a:rPr lang="en-US" sz="2400" b="1" dirty="0"/>
              <a:t>Multiple integration: </a:t>
            </a:r>
            <a:r>
              <a:rPr lang="en-US" sz="2400" dirty="0"/>
              <a:t>Double integral, Triple integral </a:t>
            </a:r>
          </a:p>
          <a:p>
            <a:r>
              <a:rPr lang="en-US" sz="2400" dirty="0"/>
              <a:t>Change of order of integration</a:t>
            </a:r>
          </a:p>
          <a:p>
            <a:r>
              <a:rPr lang="en-US" sz="2400" dirty="0"/>
              <a:t>Change of variables</a:t>
            </a:r>
          </a:p>
          <a:p>
            <a:r>
              <a:rPr lang="en-US" sz="2400" b="1" dirty="0"/>
              <a:t>Application: </a:t>
            </a:r>
            <a:r>
              <a:rPr lang="en-US" sz="2400" dirty="0"/>
              <a:t>Areas and volumes, Center of mass (Constant and variable densities)</a:t>
            </a:r>
          </a:p>
          <a:p>
            <a:r>
              <a:rPr lang="en-US" sz="2400" dirty="0"/>
              <a:t>Improper Integral</a:t>
            </a:r>
          </a:p>
          <a:p>
            <a:r>
              <a:rPr lang="en-US" sz="2400" dirty="0"/>
              <a:t>Beta and Gama function</a:t>
            </a:r>
          </a:p>
          <a:p>
            <a:r>
              <a:rPr lang="en-US" sz="2400" dirty="0" err="1"/>
              <a:t>Dirichlet’s</a:t>
            </a:r>
            <a:r>
              <a:rPr lang="en-US" sz="2400" dirty="0"/>
              <a:t> Integral</a:t>
            </a:r>
          </a:p>
          <a:p>
            <a:r>
              <a:rPr lang="en-US" sz="2400" dirty="0"/>
              <a:t>Solid of revolution</a:t>
            </a:r>
            <a:endParaRPr lang="en-US" sz="2200" dirty="0"/>
          </a:p>
        </p:txBody>
      </p:sp>
      <p:sp>
        <p:nvSpPr>
          <p:cNvPr id="6" name="Date Placeholder 5"/>
          <p:cNvSpPr>
            <a:spLocks noGrp="1"/>
          </p:cNvSpPr>
          <p:nvPr>
            <p:ph type="dt" sz="half" idx="10"/>
          </p:nvPr>
        </p:nvSpPr>
        <p:spPr/>
        <p:txBody>
          <a:bodyPr/>
          <a:lstStyle/>
          <a:p>
            <a:fld id="{20581660-C3A1-4543-82BB-D28C88AB85F3}" type="datetime1">
              <a:rPr lang="en-US" smtClean="0"/>
              <a:t>3/1/2021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a:ln>
                  <a:noFill/>
                </a:ln>
                <a:solidFill>
                  <a:schemeClr val="dk1"/>
                </a:solidFill>
                <a:effectLst/>
                <a:uLnTx/>
                <a:uFillTx/>
                <a:latin typeface="+mn-lt"/>
                <a:ea typeface="+mn-ea"/>
                <a:cs typeface="+mn-cs"/>
              </a:rPr>
              <a:t>Content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59636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601494469"/>
              </p:ext>
            </p:extLst>
          </p:nvPr>
        </p:nvGraphicFramePr>
        <p:xfrm>
          <a:off x="247492" y="1557640"/>
          <a:ext cx="7242175" cy="922337"/>
        </p:xfrm>
        <a:graphic>
          <a:graphicData uri="http://schemas.openxmlformats.org/presentationml/2006/ole">
            <mc:AlternateContent xmlns:mc="http://schemas.openxmlformats.org/markup-compatibility/2006">
              <mc:Choice xmlns:v="urn:schemas-microsoft-com:vml" Requires="v">
                <p:oleObj spid="_x0000_s10241" name="Equation" r:id="rId3" imgW="3352680" imgH="507960" progId="Equation.DSMT4">
                  <p:embed/>
                </p:oleObj>
              </mc:Choice>
              <mc:Fallback>
                <p:oleObj name="Equation" r:id="rId3" imgW="3352680" imgH="507960" progId="Equation.DSMT4">
                  <p:embed/>
                  <p:pic>
                    <p:nvPicPr>
                      <p:cNvPr id="5" name="Object 4"/>
                      <p:cNvPicPr/>
                      <p:nvPr/>
                    </p:nvPicPr>
                    <p:blipFill>
                      <a:blip r:embed="rId4"/>
                      <a:stretch>
                        <a:fillRect/>
                      </a:stretch>
                    </p:blipFill>
                    <p:spPr>
                      <a:xfrm>
                        <a:off x="247492" y="1557640"/>
                        <a:ext cx="7242175" cy="922337"/>
                      </a:xfrm>
                      <a:prstGeom prst="rect">
                        <a:avLst/>
                      </a:prstGeom>
                    </p:spPr>
                  </p:pic>
                </p:oleObj>
              </mc:Fallback>
            </mc:AlternateContent>
          </a:graphicData>
        </a:graphic>
      </p:graphicFrame>
      <p:sp>
        <p:nvSpPr>
          <p:cNvPr id="6" name="TextBox 5"/>
          <p:cNvSpPr txBox="1"/>
          <p:nvPr/>
        </p:nvSpPr>
        <p:spPr>
          <a:xfrm>
            <a:off x="78295" y="1109990"/>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201305" y="2518156"/>
            <a:ext cx="1524776" cy="523220"/>
          </a:xfrm>
          <a:prstGeom prst="rect">
            <a:avLst/>
          </a:prstGeom>
          <a:noFill/>
        </p:spPr>
        <p:txBody>
          <a:bodyPr wrap="none" rtlCol="0">
            <a:spAutoFit/>
          </a:bodyPr>
          <a:lstStyle/>
          <a:p>
            <a:r>
              <a:rPr lang="en-US" sz="2800" b="1" dirty="0"/>
              <a:t>Solution:</a:t>
            </a:r>
          </a:p>
        </p:txBody>
      </p:sp>
      <p:graphicFrame>
        <p:nvGraphicFramePr>
          <p:cNvPr id="8" name="Object 7"/>
          <p:cNvGraphicFramePr>
            <a:graphicFrameLocks noChangeAspect="1"/>
          </p:cNvGraphicFramePr>
          <p:nvPr>
            <p:extLst>
              <p:ext uri="{D42A27DB-BD31-4B8C-83A1-F6EECF244321}">
                <p14:modId xmlns:p14="http://schemas.microsoft.com/office/powerpoint/2010/main" val="2443357933"/>
              </p:ext>
            </p:extLst>
          </p:nvPr>
        </p:nvGraphicFramePr>
        <p:xfrm>
          <a:off x="1500188" y="2871788"/>
          <a:ext cx="3611562" cy="598487"/>
        </p:xfrm>
        <a:graphic>
          <a:graphicData uri="http://schemas.openxmlformats.org/presentationml/2006/ole">
            <mc:AlternateContent xmlns:mc="http://schemas.openxmlformats.org/markup-compatibility/2006">
              <mc:Choice xmlns:v="urn:schemas-microsoft-com:vml" Requires="v">
                <p:oleObj spid="_x0000_s10242" name="Equation" r:id="rId5" imgW="1981080" imgH="330120" progId="Equation.DSMT4">
                  <p:embed/>
                </p:oleObj>
              </mc:Choice>
              <mc:Fallback>
                <p:oleObj name="Equation" r:id="rId5" imgW="1981080" imgH="330120" progId="Equation.DSMT4">
                  <p:embed/>
                  <p:pic>
                    <p:nvPicPr>
                      <p:cNvPr id="8" name="Object 7"/>
                      <p:cNvPicPr>
                        <a:picLocks noChangeAspect="1" noChangeArrowheads="1"/>
                      </p:cNvPicPr>
                      <p:nvPr/>
                    </p:nvPicPr>
                    <p:blipFill>
                      <a:blip r:embed="rId6"/>
                      <a:srcRect/>
                      <a:stretch>
                        <a:fillRect/>
                      </a:stretch>
                    </p:blipFill>
                    <p:spPr bwMode="auto">
                      <a:xfrm>
                        <a:off x="1500188" y="2871788"/>
                        <a:ext cx="3611562"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9771041"/>
              </p:ext>
            </p:extLst>
          </p:nvPr>
        </p:nvGraphicFramePr>
        <p:xfrm>
          <a:off x="894227" y="3519526"/>
          <a:ext cx="3957637" cy="922338"/>
        </p:xfrm>
        <a:graphic>
          <a:graphicData uri="http://schemas.openxmlformats.org/presentationml/2006/ole">
            <mc:AlternateContent xmlns:mc="http://schemas.openxmlformats.org/markup-compatibility/2006">
              <mc:Choice xmlns:v="urn:schemas-microsoft-com:vml" Requires="v">
                <p:oleObj spid="_x0000_s10243" name="Equation" r:id="rId7" imgW="2171520" imgH="507960" progId="Equation.DSMT4">
                  <p:embed/>
                </p:oleObj>
              </mc:Choice>
              <mc:Fallback>
                <p:oleObj name="Equation" r:id="rId7" imgW="2171520" imgH="507960" progId="Equation.DSMT4">
                  <p:embed/>
                  <p:pic>
                    <p:nvPicPr>
                      <p:cNvPr id="3" name="Object 2"/>
                      <p:cNvPicPr>
                        <a:picLocks noChangeAspect="1" noChangeArrowheads="1"/>
                      </p:cNvPicPr>
                      <p:nvPr/>
                    </p:nvPicPr>
                    <p:blipFill>
                      <a:blip r:embed="rId8"/>
                      <a:srcRect/>
                      <a:stretch>
                        <a:fillRect/>
                      </a:stretch>
                    </p:blipFill>
                    <p:spPr bwMode="auto">
                      <a:xfrm>
                        <a:off x="894227" y="3519526"/>
                        <a:ext cx="39576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2" descr="blob:https://web.whatsapp.com/82c59624-d76f-4f0b-a25b-cd0522fa7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926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2779766"/>
            <a:ext cx="2971800" cy="33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9"/>
          <p:cNvGraphicFramePr>
            <a:graphicFrameLocks noChangeAspect="1"/>
          </p:cNvGraphicFramePr>
          <p:nvPr>
            <p:extLst>
              <p:ext uri="{D42A27DB-BD31-4B8C-83A1-F6EECF244321}">
                <p14:modId xmlns:p14="http://schemas.microsoft.com/office/powerpoint/2010/main" val="2430280089"/>
              </p:ext>
            </p:extLst>
          </p:nvPr>
        </p:nvGraphicFramePr>
        <p:xfrm>
          <a:off x="979615" y="4475983"/>
          <a:ext cx="2176462" cy="876300"/>
        </p:xfrm>
        <a:graphic>
          <a:graphicData uri="http://schemas.openxmlformats.org/presentationml/2006/ole">
            <mc:AlternateContent xmlns:mc="http://schemas.openxmlformats.org/markup-compatibility/2006">
              <mc:Choice xmlns:v="urn:schemas-microsoft-com:vml" Requires="v">
                <p:oleObj spid="_x0000_s10244" name="Equation" r:id="rId10" imgW="1193760" imgH="482400" progId="Equation.DSMT4">
                  <p:embed/>
                </p:oleObj>
              </mc:Choice>
              <mc:Fallback>
                <p:oleObj name="Equation" r:id="rId10" imgW="1193760" imgH="482400" progId="Equation.DSMT4">
                  <p:embed/>
                  <p:pic>
                    <p:nvPicPr>
                      <p:cNvPr id="10" name="Object 9"/>
                      <p:cNvPicPr>
                        <a:picLocks noChangeAspect="1" noChangeArrowheads="1"/>
                      </p:cNvPicPr>
                      <p:nvPr/>
                    </p:nvPicPr>
                    <p:blipFill>
                      <a:blip r:embed="rId11"/>
                      <a:srcRect/>
                      <a:stretch>
                        <a:fillRect/>
                      </a:stretch>
                    </p:blipFill>
                    <p:spPr bwMode="auto">
                      <a:xfrm>
                        <a:off x="979615" y="4475983"/>
                        <a:ext cx="2176462"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04682257"/>
              </p:ext>
            </p:extLst>
          </p:nvPr>
        </p:nvGraphicFramePr>
        <p:xfrm>
          <a:off x="461963" y="5324475"/>
          <a:ext cx="3148012" cy="830263"/>
        </p:xfrm>
        <a:graphic>
          <a:graphicData uri="http://schemas.openxmlformats.org/presentationml/2006/ole">
            <mc:AlternateContent xmlns:mc="http://schemas.openxmlformats.org/markup-compatibility/2006">
              <mc:Choice xmlns:v="urn:schemas-microsoft-com:vml" Requires="v">
                <p:oleObj spid="_x0000_s10245" name="Equation" r:id="rId12" imgW="1726920" imgH="457200" progId="Equation.DSMT4">
                  <p:embed/>
                </p:oleObj>
              </mc:Choice>
              <mc:Fallback>
                <p:oleObj name="Equation" r:id="rId12" imgW="1726920" imgH="457200" progId="Equation.DSMT4">
                  <p:embed/>
                  <p:pic>
                    <p:nvPicPr>
                      <p:cNvPr id="11" name="Object 10"/>
                      <p:cNvPicPr>
                        <a:picLocks noChangeAspect="1" noChangeArrowheads="1"/>
                      </p:cNvPicPr>
                      <p:nvPr/>
                    </p:nvPicPr>
                    <p:blipFill>
                      <a:blip r:embed="rId13"/>
                      <a:srcRect/>
                      <a:stretch>
                        <a:fillRect/>
                      </a:stretch>
                    </p:blipFill>
                    <p:spPr bwMode="auto">
                      <a:xfrm>
                        <a:off x="461963" y="5324475"/>
                        <a:ext cx="31480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itle 1"/>
          <p:cNvSpPr txBox="1">
            <a:spLocks/>
          </p:cNvSpPr>
          <p:nvPr/>
        </p:nvSpPr>
        <p:spPr>
          <a:xfrm>
            <a:off x="1455031" y="6674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a:t>
            </a:r>
            <a:endParaRPr lang="en-US" sz="3400" b="1" dirty="0"/>
          </a:p>
        </p:txBody>
      </p:sp>
      <p:pic>
        <p:nvPicPr>
          <p:cNvPr id="14" name="Picture 2" descr="E:\NIET\Project\xLogo11.png.pagespeed.ic.pydHLuCQEZ.png"/>
          <p:cNvPicPr>
            <a:picLocks noChangeAspect="1" noChangeArrowheads="1"/>
          </p:cNvPicPr>
          <p:nvPr/>
        </p:nvPicPr>
        <p:blipFill>
          <a:blip r:embed="rId14"/>
          <a:srcRect/>
          <a:stretch>
            <a:fillRect/>
          </a:stretch>
        </p:blipFill>
        <p:spPr bwMode="auto">
          <a:xfrm>
            <a:off x="-66745" y="66745"/>
            <a:ext cx="1447800" cy="817163"/>
          </a:xfrm>
          <a:prstGeom prst="rect">
            <a:avLst/>
          </a:prstGeom>
          <a:noFill/>
        </p:spPr>
      </p:pic>
      <p:sp>
        <p:nvSpPr>
          <p:cNvPr id="15"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6"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20</a:t>
            </a:fld>
            <a:endParaRPr lang="en-US"/>
          </a:p>
        </p:txBody>
      </p:sp>
      <p:sp>
        <p:nvSpPr>
          <p:cNvPr id="17"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47324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267"/>
                                        </p:tgtEl>
                                        <p:attrNameLst>
                                          <p:attrName>style.visibility</p:attrName>
                                        </p:attrNameLst>
                                      </p:cBhvr>
                                      <p:to>
                                        <p:strVal val="visible"/>
                                      </p:to>
                                    </p:set>
                                    <p:animEffect transition="in" filter="fade">
                                      <p:cBhvr>
                                        <p:cTn id="22" dur="500"/>
                                        <p:tgtEl>
                                          <p:spTgt spid="1392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AutoShape 2" descr="blob:https://web.whatsapp.com/82c59624-d76f-4f0b-a25b-cd0522fa7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371972176"/>
              </p:ext>
            </p:extLst>
          </p:nvPr>
        </p:nvGraphicFramePr>
        <p:xfrm>
          <a:off x="2520950" y="990600"/>
          <a:ext cx="2316163" cy="876300"/>
        </p:xfrm>
        <a:graphic>
          <a:graphicData uri="http://schemas.openxmlformats.org/presentationml/2006/ole">
            <mc:AlternateContent xmlns:mc="http://schemas.openxmlformats.org/markup-compatibility/2006">
              <mc:Choice xmlns:v="urn:schemas-microsoft-com:vml" Requires="v">
                <p:oleObj spid="_x0000_s11265" name="Equation" r:id="rId4" imgW="1269720" imgH="482400" progId="Equation.DSMT4">
                  <p:embed/>
                </p:oleObj>
              </mc:Choice>
              <mc:Fallback>
                <p:oleObj name="Equation" r:id="rId4" imgW="1269720" imgH="482400" progId="Equation.DSMT4">
                  <p:embed/>
                  <p:pic>
                    <p:nvPicPr>
                      <p:cNvPr id="10" name="Object 9"/>
                      <p:cNvPicPr>
                        <a:picLocks noChangeAspect="1" noChangeArrowheads="1"/>
                      </p:cNvPicPr>
                      <p:nvPr/>
                    </p:nvPicPr>
                    <p:blipFill>
                      <a:blip r:embed="rId5"/>
                      <a:srcRect/>
                      <a:stretch>
                        <a:fillRect/>
                      </a:stretch>
                    </p:blipFill>
                    <p:spPr bwMode="auto">
                      <a:xfrm>
                        <a:off x="2520950" y="990600"/>
                        <a:ext cx="231616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70124973"/>
              </p:ext>
            </p:extLst>
          </p:nvPr>
        </p:nvGraphicFramePr>
        <p:xfrm>
          <a:off x="2667000" y="2209800"/>
          <a:ext cx="3148012" cy="830263"/>
        </p:xfrm>
        <a:graphic>
          <a:graphicData uri="http://schemas.openxmlformats.org/presentationml/2006/ole">
            <mc:AlternateContent xmlns:mc="http://schemas.openxmlformats.org/markup-compatibility/2006">
              <mc:Choice xmlns:v="urn:schemas-microsoft-com:vml" Requires="v">
                <p:oleObj spid="_x0000_s11266" name="Equation" r:id="rId6" imgW="1726920" imgH="457200" progId="Equation.DSMT4">
                  <p:embed/>
                </p:oleObj>
              </mc:Choice>
              <mc:Fallback>
                <p:oleObj name="Equation" r:id="rId6" imgW="1726920" imgH="457200" progId="Equation.DSMT4">
                  <p:embed/>
                  <p:pic>
                    <p:nvPicPr>
                      <p:cNvPr id="11" name="Object 10"/>
                      <p:cNvPicPr>
                        <a:picLocks noChangeAspect="1" noChangeArrowheads="1"/>
                      </p:cNvPicPr>
                      <p:nvPr/>
                    </p:nvPicPr>
                    <p:blipFill>
                      <a:blip r:embed="rId7"/>
                      <a:srcRect/>
                      <a:stretch>
                        <a:fillRect/>
                      </a:stretch>
                    </p:blipFill>
                    <p:spPr bwMode="auto">
                      <a:xfrm>
                        <a:off x="2667000" y="2209800"/>
                        <a:ext cx="31480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87763991"/>
              </p:ext>
            </p:extLst>
          </p:nvPr>
        </p:nvGraphicFramePr>
        <p:xfrm>
          <a:off x="2743200" y="3200400"/>
          <a:ext cx="3148012" cy="830263"/>
        </p:xfrm>
        <a:graphic>
          <a:graphicData uri="http://schemas.openxmlformats.org/presentationml/2006/ole">
            <mc:AlternateContent xmlns:mc="http://schemas.openxmlformats.org/markup-compatibility/2006">
              <mc:Choice xmlns:v="urn:schemas-microsoft-com:vml" Requires="v">
                <p:oleObj spid="_x0000_s11267" name="Equation" r:id="rId8" imgW="1726920" imgH="457200" progId="Equation.DSMT4">
                  <p:embed/>
                </p:oleObj>
              </mc:Choice>
              <mc:Fallback>
                <p:oleObj name="Equation" r:id="rId8" imgW="1726920" imgH="457200" progId="Equation.DSMT4">
                  <p:embed/>
                  <p:pic>
                    <p:nvPicPr>
                      <p:cNvPr id="13"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3200400"/>
                        <a:ext cx="31480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232135880"/>
              </p:ext>
            </p:extLst>
          </p:nvPr>
        </p:nvGraphicFramePr>
        <p:xfrm>
          <a:off x="2890838" y="4343400"/>
          <a:ext cx="2246312" cy="784225"/>
        </p:xfrm>
        <a:graphic>
          <a:graphicData uri="http://schemas.openxmlformats.org/presentationml/2006/ole">
            <mc:AlternateContent xmlns:mc="http://schemas.openxmlformats.org/markup-compatibility/2006">
              <mc:Choice xmlns:v="urn:schemas-microsoft-com:vml" Requires="v">
                <p:oleObj spid="_x0000_s11268" name="Equation" r:id="rId10" imgW="1231560" imgH="431640" progId="Equation.DSMT4">
                  <p:embed/>
                </p:oleObj>
              </mc:Choice>
              <mc:Fallback>
                <p:oleObj name="Equation" r:id="rId10" imgW="1231560" imgH="431640" progId="Equation.DSMT4">
                  <p:embed/>
                  <p:pic>
                    <p:nvPicPr>
                      <p:cNvPr id="2" name="Object 1"/>
                      <p:cNvPicPr>
                        <a:picLocks noChangeAspect="1" noChangeArrowheads="1"/>
                      </p:cNvPicPr>
                      <p:nvPr/>
                    </p:nvPicPr>
                    <p:blipFill>
                      <a:blip r:embed="rId11"/>
                      <a:srcRect/>
                      <a:stretch>
                        <a:fillRect/>
                      </a:stretch>
                    </p:blipFill>
                    <p:spPr bwMode="auto">
                      <a:xfrm>
                        <a:off x="2890838" y="4343400"/>
                        <a:ext cx="22463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a:spLocks/>
          </p:cNvSpPr>
          <p:nvPr/>
        </p:nvSpPr>
        <p:spPr>
          <a:xfrm>
            <a:off x="1412543" y="79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8" name="Picture 2" descr="E:\NIET\Project\xLogo11.png.pagespeed.ic.pydHLuCQEZ.png"/>
          <p:cNvPicPr>
            <a:picLocks noChangeAspect="1" noChangeArrowheads="1"/>
          </p:cNvPicPr>
          <p:nvPr/>
        </p:nvPicPr>
        <p:blipFill>
          <a:blip r:embed="rId12"/>
          <a:srcRect/>
          <a:stretch>
            <a:fillRect/>
          </a:stretch>
        </p:blipFill>
        <p:spPr bwMode="auto">
          <a:xfrm>
            <a:off x="0" y="91529"/>
            <a:ext cx="1447800" cy="817163"/>
          </a:xfrm>
          <a:prstGeom prst="rect">
            <a:avLst/>
          </a:prstGeom>
          <a:noFill/>
        </p:spPr>
      </p:pic>
      <p:sp>
        <p:nvSpPr>
          <p:cNvPr id="12" name="Date Placeholder 5"/>
          <p:cNvSpPr>
            <a:spLocks noGrp="1"/>
          </p:cNvSpPr>
          <p:nvPr>
            <p:ph type="dt" sz="half" idx="10"/>
          </p:nvPr>
        </p:nvSpPr>
        <p:spPr/>
        <p:txBody>
          <a:bodyPr/>
          <a:lstStyle/>
          <a:p>
            <a:fld id="{20581660-C3A1-4543-82BB-D28C88AB85F3}" type="datetime1">
              <a:rPr lang="en-US" smtClean="0"/>
              <a:t>3/1/2021</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4"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854780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TextBox 3"/>
          <p:cNvSpPr txBox="1">
            <a:spLocks noChangeArrowheads="1"/>
          </p:cNvSpPr>
          <p:nvPr/>
        </p:nvSpPr>
        <p:spPr bwMode="auto">
          <a:xfrm>
            <a:off x="1524000" y="609600"/>
            <a:ext cx="5867400" cy="646113"/>
          </a:xfrm>
          <a:prstGeom prst="rect">
            <a:avLst/>
          </a:prstGeom>
          <a:noFill/>
          <a:ln w="9525">
            <a:noFill/>
            <a:miter lim="800000"/>
            <a:headEnd/>
            <a:tailEnd/>
          </a:ln>
        </p:spPr>
        <p:txBody>
          <a:bodyPr>
            <a:spAutoFit/>
          </a:bodyPr>
          <a:lstStyle/>
          <a:p>
            <a:r>
              <a:rPr lang="en-US" sz="3600"/>
              <a:t> </a:t>
            </a:r>
          </a:p>
        </p:txBody>
      </p:sp>
      <p:sp>
        <p:nvSpPr>
          <p:cNvPr id="1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500" b="1" dirty="0">
                <a:cs typeface="Times New Roman" pitchFamily="18" charset="0"/>
              </a:rPr>
              <a:t>Example 5</a:t>
            </a:r>
            <a:endParaRPr lang="en-US" sz="3500" b="1" dirty="0"/>
          </a:p>
        </p:txBody>
      </p:sp>
      <p:pic>
        <p:nvPicPr>
          <p:cNvPr id="1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8"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9"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22</a:t>
            </a:fld>
            <a:endParaRPr lang="en-US"/>
          </a:p>
        </p:txBody>
      </p:sp>
      <p:sp>
        <p:nvSpPr>
          <p:cNvPr id="20"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228600" y="945335"/>
                <a:ext cx="8305800" cy="861774"/>
              </a:xfrm>
              <a:prstGeom prst="rect">
                <a:avLst/>
              </a:prstGeom>
            </p:spPr>
            <p:txBody>
              <a:bodyPr wrap="square">
                <a:spAutoFit/>
              </a:bodyPr>
              <a:lstStyle/>
              <a:p>
                <a:pPr algn="just"/>
                <a:r>
                  <a:rPr lang="en-US" sz="2800" b="1" dirty="0">
                    <a:cs typeface="Times New Roman" pitchFamily="18" charset="0"/>
                  </a:rPr>
                  <a:t>Question: </a:t>
                </a:r>
                <a:r>
                  <a:rPr lang="en-US" sz="2200" dirty="0">
                    <a:cs typeface="Times New Roman" pitchFamily="18" charset="0"/>
                  </a:rPr>
                  <a:t>Evaluate </a:t>
                </a:r>
                <a14:m>
                  <m:oMath xmlns:m="http://schemas.openxmlformats.org/officeDocument/2006/math">
                    <m:nary>
                      <m:naryPr>
                        <m:chr m:val="∭"/>
                        <m:limLoc m:val="undOvr"/>
                        <m:subHide m:val="on"/>
                        <m:supHide m:val="on"/>
                        <m:ctrlPr>
                          <a:rPr lang="en-US" sz="2200" i="1" smtClean="0">
                            <a:latin typeface="Cambria Math" panose="02040503050406030204" pitchFamily="18" charset="0"/>
                            <a:cs typeface="Times New Roman" pitchFamily="18" charset="0"/>
                          </a:rPr>
                        </m:ctrlPr>
                      </m:naryPr>
                      <m:sub/>
                      <m:sup/>
                      <m:e>
                        <m:sSup>
                          <m:sSupPr>
                            <m:ctrlPr>
                              <a:rPr lang="en-US" sz="2200" i="1" smtClean="0">
                                <a:latin typeface="Cambria Math" panose="02040503050406030204" pitchFamily="18" charset="0"/>
                                <a:cs typeface="Times New Roman" pitchFamily="18" charset="0"/>
                              </a:rPr>
                            </m:ctrlPr>
                          </m:sSupPr>
                          <m:e>
                            <m:r>
                              <a:rPr lang="en-US" sz="2200" b="0" i="1" smtClean="0">
                                <a:latin typeface="Cambria Math"/>
                                <a:cs typeface="Times New Roman" pitchFamily="18" charset="0"/>
                              </a:rPr>
                              <m:t>𝑥</m:t>
                            </m:r>
                          </m:e>
                          <m:sup>
                            <m:r>
                              <a:rPr lang="en-US" sz="2200" b="0" i="1" smtClean="0">
                                <a:latin typeface="Cambria Math"/>
                                <a:cs typeface="Times New Roman" pitchFamily="18" charset="0"/>
                              </a:rPr>
                              <m:t>2</m:t>
                            </m:r>
                          </m:sup>
                        </m:sSup>
                        <m:r>
                          <a:rPr lang="en-US" sz="2200" b="0" i="1" smtClean="0">
                            <a:latin typeface="Cambria Math"/>
                            <a:cs typeface="Times New Roman" pitchFamily="18" charset="0"/>
                          </a:rPr>
                          <m:t>𝑦𝑧𝑑𝑥𝑑𝑦𝑑𝑧</m:t>
                        </m:r>
                        <m:r>
                          <a:rPr lang="en-US" sz="2200" b="0" i="1" smtClean="0">
                            <a:latin typeface="Cambria Math"/>
                            <a:cs typeface="Times New Roman" pitchFamily="18" charset="0"/>
                          </a:rPr>
                          <m:t>   </m:t>
                        </m:r>
                      </m:e>
                    </m:nary>
                  </m:oMath>
                </a14:m>
                <a:r>
                  <a:rPr lang="en-US" sz="2200" dirty="0">
                    <a:cs typeface="Times New Roman" pitchFamily="18" charset="0"/>
                  </a:rPr>
                  <a:t>over the region  bounded by 1</a:t>
                </a:r>
                <a:r>
                  <a:rPr lang="en-US" sz="2200" i="1" dirty="0">
                    <a:cs typeface="Times New Roman" pitchFamily="18" charset="0"/>
                  </a:rPr>
                  <a:t>&lt; x &lt; 2, 0 &lt; y &lt; 2, and 1 &lt; z &lt; 2</a:t>
                </a:r>
                <a:r>
                  <a:rPr lang="en-US" sz="2200" dirty="0">
                    <a:cs typeface="Times New Roman"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228600" y="945335"/>
                <a:ext cx="8305800" cy="861774"/>
              </a:xfrm>
              <a:prstGeom prst="rect">
                <a:avLst/>
              </a:prstGeom>
              <a:blipFill rotWithShape="1">
                <a:blip r:embed="rId4"/>
                <a:stretch>
                  <a:fillRect l="-1542" t="-8511" r="-1762" b="-13475"/>
                </a:stretch>
              </a:blipFill>
            </p:spPr>
            <p:txBody>
              <a:bodyPr/>
              <a:lstStyle/>
              <a:p>
                <a:r>
                  <a:rPr lang="en-US">
                    <a:noFill/>
                  </a:rPr>
                  <a:t> </a:t>
                </a:r>
              </a:p>
            </p:txBody>
          </p:sp>
        </mc:Fallback>
      </mc:AlternateContent>
      <p:sp>
        <p:nvSpPr>
          <p:cNvPr id="14" name="Rectangle 13"/>
          <p:cNvSpPr/>
          <p:nvPr/>
        </p:nvSpPr>
        <p:spPr>
          <a:xfrm>
            <a:off x="199030" y="2209800"/>
            <a:ext cx="1782170" cy="523220"/>
          </a:xfrm>
          <a:prstGeom prst="rect">
            <a:avLst/>
          </a:prstGeom>
        </p:spPr>
        <p:txBody>
          <a:bodyPr wrap="square">
            <a:spAutoFit/>
          </a:bodyPr>
          <a:lstStyle/>
          <a:p>
            <a:r>
              <a:rPr lang="en-US" sz="2800" b="1" dirty="0">
                <a:cs typeface="Times New Roman" pitchFamily="18" charset="0"/>
              </a:rPr>
              <a:t>Solution: </a:t>
            </a:r>
            <a:endParaRPr lang="en-US" sz="2200" dirty="0">
              <a:cs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1514900"/>
              </p:ext>
            </p:extLst>
          </p:nvPr>
        </p:nvGraphicFramePr>
        <p:xfrm>
          <a:off x="1830387" y="2235200"/>
          <a:ext cx="2273353" cy="889000"/>
        </p:xfrm>
        <a:graphic>
          <a:graphicData uri="http://schemas.openxmlformats.org/presentationml/2006/ole">
            <mc:AlternateContent xmlns:mc="http://schemas.openxmlformats.org/markup-compatibility/2006">
              <mc:Choice xmlns:v="urn:schemas-microsoft-com:vml" Requires="v">
                <p:oleObj spid="_x0000_s12289" name="Equation" r:id="rId5" imgW="1231560" imgH="482400" progId="Equation.DSMT4">
                  <p:embed/>
                </p:oleObj>
              </mc:Choice>
              <mc:Fallback>
                <p:oleObj name="Equation" r:id="rId5" imgW="1231560" imgH="482400" progId="Equation.DSMT4">
                  <p:embed/>
                  <p:pic>
                    <p:nvPicPr>
                      <p:cNvPr id="3" name="Object 2"/>
                      <p:cNvPicPr>
                        <a:picLocks noChangeAspect="1" noChangeArrowheads="1"/>
                      </p:cNvPicPr>
                      <p:nvPr/>
                    </p:nvPicPr>
                    <p:blipFill>
                      <a:blip r:embed="rId6"/>
                      <a:srcRect/>
                      <a:stretch>
                        <a:fillRect/>
                      </a:stretch>
                    </p:blipFill>
                    <p:spPr bwMode="auto">
                      <a:xfrm>
                        <a:off x="1830387" y="2235200"/>
                        <a:ext cx="2273353" cy="889000"/>
                      </a:xfrm>
                      <a:prstGeom prst="rect">
                        <a:avLst/>
                      </a:prstGeom>
                      <a:no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63703874"/>
              </p:ext>
            </p:extLst>
          </p:nvPr>
        </p:nvGraphicFramePr>
        <p:xfrm>
          <a:off x="4167981" y="2209800"/>
          <a:ext cx="2179637" cy="935038"/>
        </p:xfrm>
        <a:graphic>
          <a:graphicData uri="http://schemas.openxmlformats.org/presentationml/2006/ole">
            <mc:AlternateContent xmlns:mc="http://schemas.openxmlformats.org/markup-compatibility/2006">
              <mc:Choice xmlns:v="urn:schemas-microsoft-com:vml" Requires="v">
                <p:oleObj spid="_x0000_s12290" name="Equation" r:id="rId7" imgW="1180800" imgH="507960" progId="Equation.DSMT4">
                  <p:embed/>
                </p:oleObj>
              </mc:Choice>
              <mc:Fallback>
                <p:oleObj name="Equation" r:id="rId7" imgW="1180800" imgH="507960" progId="Equation.DSMT4">
                  <p:embed/>
                  <p:pic>
                    <p:nvPicPr>
                      <p:cNvPr id="4" name="Object 3"/>
                      <p:cNvPicPr>
                        <a:picLocks noChangeAspect="1" noChangeArrowheads="1"/>
                      </p:cNvPicPr>
                      <p:nvPr/>
                    </p:nvPicPr>
                    <p:blipFill>
                      <a:blip r:embed="rId8"/>
                      <a:srcRect/>
                      <a:stretch>
                        <a:fillRect/>
                      </a:stretch>
                    </p:blipFill>
                    <p:spPr bwMode="auto">
                      <a:xfrm>
                        <a:off x="4167981" y="2209800"/>
                        <a:ext cx="21796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83213569"/>
              </p:ext>
            </p:extLst>
          </p:nvPr>
        </p:nvGraphicFramePr>
        <p:xfrm>
          <a:off x="1900238" y="3451225"/>
          <a:ext cx="2343150" cy="889000"/>
        </p:xfrm>
        <a:graphic>
          <a:graphicData uri="http://schemas.openxmlformats.org/presentationml/2006/ole">
            <mc:AlternateContent xmlns:mc="http://schemas.openxmlformats.org/markup-compatibility/2006">
              <mc:Choice xmlns:v="urn:schemas-microsoft-com:vml" Requires="v">
                <p:oleObj spid="_x0000_s12291" name="Equation" r:id="rId9" imgW="1269720" imgH="482400" progId="Equation.DSMT4">
                  <p:embed/>
                </p:oleObj>
              </mc:Choice>
              <mc:Fallback>
                <p:oleObj name="Equation" r:id="rId9" imgW="1269720" imgH="482400" progId="Equation.DSMT4">
                  <p:embed/>
                  <p:pic>
                    <p:nvPicPr>
                      <p:cNvPr id="5" name="Object 4"/>
                      <p:cNvPicPr>
                        <a:picLocks noChangeAspect="1" noChangeArrowheads="1"/>
                      </p:cNvPicPr>
                      <p:nvPr/>
                    </p:nvPicPr>
                    <p:blipFill>
                      <a:blip r:embed="rId10"/>
                      <a:srcRect/>
                      <a:stretch>
                        <a:fillRect/>
                      </a:stretch>
                    </p:blipFill>
                    <p:spPr bwMode="auto">
                      <a:xfrm>
                        <a:off x="1900238" y="3451225"/>
                        <a:ext cx="23431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60825688"/>
              </p:ext>
            </p:extLst>
          </p:nvPr>
        </p:nvGraphicFramePr>
        <p:xfrm>
          <a:off x="4454525" y="3352800"/>
          <a:ext cx="1806575" cy="935038"/>
        </p:xfrm>
        <a:graphic>
          <a:graphicData uri="http://schemas.openxmlformats.org/presentationml/2006/ole">
            <mc:AlternateContent xmlns:mc="http://schemas.openxmlformats.org/markup-compatibility/2006">
              <mc:Choice xmlns:v="urn:schemas-microsoft-com:vml" Requires="v">
                <p:oleObj spid="_x0000_s12292" name="Equation" r:id="rId11" imgW="977760" imgH="507960" progId="Equation.DSMT4">
                  <p:embed/>
                </p:oleObj>
              </mc:Choice>
              <mc:Fallback>
                <p:oleObj name="Equation" r:id="rId11" imgW="977760" imgH="507960" progId="Equation.DSMT4">
                  <p:embed/>
                  <p:pic>
                    <p:nvPicPr>
                      <p:cNvPr id="6" name="Object 5"/>
                      <p:cNvPicPr>
                        <a:picLocks noChangeAspect="1" noChangeArrowheads="1"/>
                      </p:cNvPicPr>
                      <p:nvPr/>
                    </p:nvPicPr>
                    <p:blipFill>
                      <a:blip r:embed="rId12"/>
                      <a:srcRect/>
                      <a:stretch>
                        <a:fillRect/>
                      </a:stretch>
                    </p:blipFill>
                    <p:spPr bwMode="auto">
                      <a:xfrm>
                        <a:off x="4454525" y="3352800"/>
                        <a:ext cx="18065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32597914"/>
              </p:ext>
            </p:extLst>
          </p:nvPr>
        </p:nvGraphicFramePr>
        <p:xfrm>
          <a:off x="1989138" y="4606925"/>
          <a:ext cx="1617662" cy="865188"/>
        </p:xfrm>
        <a:graphic>
          <a:graphicData uri="http://schemas.openxmlformats.org/presentationml/2006/ole">
            <mc:AlternateContent xmlns:mc="http://schemas.openxmlformats.org/markup-compatibility/2006">
              <mc:Choice xmlns:v="urn:schemas-microsoft-com:vml" Requires="v">
                <p:oleObj spid="_x0000_s12293" name="Equation" r:id="rId13" imgW="876240" imgH="469800" progId="Equation.DSMT4">
                  <p:embed/>
                </p:oleObj>
              </mc:Choice>
              <mc:Fallback>
                <p:oleObj name="Equation" r:id="rId13" imgW="876240" imgH="469800" progId="Equation.DSMT4">
                  <p:embed/>
                  <p:pic>
                    <p:nvPicPr>
                      <p:cNvPr id="7" name="Object 6"/>
                      <p:cNvPicPr>
                        <a:picLocks noChangeAspect="1" noChangeArrowheads="1"/>
                      </p:cNvPicPr>
                      <p:nvPr/>
                    </p:nvPicPr>
                    <p:blipFill>
                      <a:blip r:embed="rId14"/>
                      <a:srcRect/>
                      <a:stretch>
                        <a:fillRect/>
                      </a:stretch>
                    </p:blipFill>
                    <p:spPr bwMode="auto">
                      <a:xfrm>
                        <a:off x="1989138" y="4606925"/>
                        <a:ext cx="16176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70954513"/>
              </p:ext>
            </p:extLst>
          </p:nvPr>
        </p:nvGraphicFramePr>
        <p:xfrm>
          <a:off x="4038600" y="4537075"/>
          <a:ext cx="1312863" cy="936625"/>
        </p:xfrm>
        <a:graphic>
          <a:graphicData uri="http://schemas.openxmlformats.org/presentationml/2006/ole">
            <mc:AlternateContent xmlns:mc="http://schemas.openxmlformats.org/markup-compatibility/2006">
              <mc:Choice xmlns:v="urn:schemas-microsoft-com:vml" Requires="v">
                <p:oleObj spid="_x0000_s12294" name="Equation" r:id="rId15" imgW="711000" imgH="507960" progId="Equation.DSMT4">
                  <p:embed/>
                </p:oleObj>
              </mc:Choice>
              <mc:Fallback>
                <p:oleObj name="Equation" r:id="rId15" imgW="711000" imgH="507960" progId="Equation.DSMT4">
                  <p:embed/>
                  <p:pic>
                    <p:nvPicPr>
                      <p:cNvPr id="8" name="Object 7"/>
                      <p:cNvPicPr>
                        <a:picLocks noChangeAspect="1" noChangeArrowheads="1"/>
                      </p:cNvPicPr>
                      <p:nvPr/>
                    </p:nvPicPr>
                    <p:blipFill>
                      <a:blip r:embed="rId16"/>
                      <a:srcRect/>
                      <a:stretch>
                        <a:fillRect/>
                      </a:stretch>
                    </p:blipFill>
                    <p:spPr bwMode="auto">
                      <a:xfrm>
                        <a:off x="4038600" y="4537075"/>
                        <a:ext cx="13128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38915096"/>
              </p:ext>
            </p:extLst>
          </p:nvPr>
        </p:nvGraphicFramePr>
        <p:xfrm>
          <a:off x="5686425" y="4565650"/>
          <a:ext cx="1524000" cy="796925"/>
        </p:xfrm>
        <a:graphic>
          <a:graphicData uri="http://schemas.openxmlformats.org/presentationml/2006/ole">
            <mc:AlternateContent xmlns:mc="http://schemas.openxmlformats.org/markup-compatibility/2006">
              <mc:Choice xmlns:v="urn:schemas-microsoft-com:vml" Requires="v">
                <p:oleObj spid="_x0000_s12295" name="Equation" r:id="rId17" imgW="825480" imgH="431640" progId="Equation.DSMT4">
                  <p:embed/>
                </p:oleObj>
              </mc:Choice>
              <mc:Fallback>
                <p:oleObj name="Equation" r:id="rId17" imgW="825480" imgH="431640" progId="Equation.DSMT4">
                  <p:embed/>
                  <p:pic>
                    <p:nvPicPr>
                      <p:cNvPr id="9" name="Object 8"/>
                      <p:cNvPicPr>
                        <a:picLocks noChangeAspect="1" noChangeArrowheads="1"/>
                      </p:cNvPicPr>
                      <p:nvPr/>
                    </p:nvPicPr>
                    <p:blipFill>
                      <a:blip r:embed="rId18"/>
                      <a:srcRect/>
                      <a:stretch>
                        <a:fillRect/>
                      </a:stretch>
                    </p:blipFill>
                    <p:spPr bwMode="auto">
                      <a:xfrm>
                        <a:off x="5686425" y="4565650"/>
                        <a:ext cx="15240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84462562"/>
              </p:ext>
            </p:extLst>
          </p:nvPr>
        </p:nvGraphicFramePr>
        <p:xfrm>
          <a:off x="3367088" y="5719763"/>
          <a:ext cx="657225" cy="328612"/>
        </p:xfrm>
        <a:graphic>
          <a:graphicData uri="http://schemas.openxmlformats.org/presentationml/2006/ole">
            <mc:AlternateContent xmlns:mc="http://schemas.openxmlformats.org/markup-compatibility/2006">
              <mc:Choice xmlns:v="urn:schemas-microsoft-com:vml" Requires="v">
                <p:oleObj spid="_x0000_s12296" name="Equation" r:id="rId19" imgW="355320" imgH="177480" progId="Equation.DSMT4">
                  <p:embed/>
                </p:oleObj>
              </mc:Choice>
              <mc:Fallback>
                <p:oleObj name="Equation" r:id="rId19" imgW="355320" imgH="177480" progId="Equation.DSMT4">
                  <p:embed/>
                  <p:pic>
                    <p:nvPicPr>
                      <p:cNvPr id="10" name="Object 9"/>
                      <p:cNvPicPr>
                        <a:picLocks noChangeAspect="1" noChangeArrowheads="1"/>
                      </p:cNvPicPr>
                      <p:nvPr/>
                    </p:nvPicPr>
                    <p:blipFill>
                      <a:blip r:embed="rId20"/>
                      <a:srcRect/>
                      <a:stretch>
                        <a:fillRect/>
                      </a:stretch>
                    </p:blipFill>
                    <p:spPr bwMode="auto">
                      <a:xfrm>
                        <a:off x="3367088" y="5719763"/>
                        <a:ext cx="6572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1968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23</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593674" y="4114800"/>
                <a:ext cx="8153400" cy="1309333"/>
              </a:xfrm>
              <a:prstGeom prst="rect">
                <a:avLst/>
              </a:prstGeom>
            </p:spPr>
            <p:txBody>
              <a:bodyPr wrap="square">
                <a:spAutoFit/>
              </a:bodyPr>
              <a:lstStyle/>
              <a:p>
                <a:r>
                  <a:rPr lang="en-US" sz="2200" dirty="0"/>
                  <a:t>4. Evaluate the triple integral </a:t>
                </a:r>
                <a14:m>
                  <m:oMath xmlns:m="http://schemas.openxmlformats.org/officeDocument/2006/math">
                    <m:nary>
                      <m:naryPr>
                        <m:chr m:val="∭"/>
                        <m:limLoc m:val="undOvr"/>
                        <m:subHide m:val="on"/>
                        <m:supHide m:val="on"/>
                        <m:ctrlPr>
                          <a:rPr lang="en-US" sz="2200" i="1">
                            <a:latin typeface="Cambria Math" panose="02040503050406030204" pitchFamily="18" charset="0"/>
                            <a:cs typeface="Times New Roman" pitchFamily="18" charset="0"/>
                          </a:rPr>
                        </m:ctrlPr>
                      </m:naryPr>
                      <m:sub/>
                      <m:sup/>
                      <m:e>
                        <m:r>
                          <a:rPr lang="en-US" sz="2200" b="0" i="1" smtClean="0">
                            <a:latin typeface="Cambria Math"/>
                            <a:cs typeface="Times New Roman" pitchFamily="18" charset="0"/>
                          </a:rPr>
                          <m:t>(</m:t>
                        </m:r>
                        <m:r>
                          <a:rPr lang="en-US" sz="2200" b="0" i="1" smtClean="0">
                            <a:latin typeface="Cambria Math"/>
                            <a:cs typeface="Times New Roman" pitchFamily="18" charset="0"/>
                          </a:rPr>
                          <m:t>𝑥</m:t>
                        </m:r>
                        <m:r>
                          <a:rPr lang="en-US" sz="2200" b="0" i="1" smtClean="0">
                            <a:latin typeface="Cambria Math"/>
                            <a:cs typeface="Times New Roman" pitchFamily="18" charset="0"/>
                          </a:rPr>
                          <m:t>+</m:t>
                        </m:r>
                        <m:r>
                          <a:rPr lang="en-US" sz="2200" b="0" i="1" smtClean="0">
                            <a:latin typeface="Cambria Math"/>
                            <a:cs typeface="Times New Roman" pitchFamily="18" charset="0"/>
                          </a:rPr>
                          <m:t>𝑦</m:t>
                        </m:r>
                        <m:r>
                          <a:rPr lang="en-US" sz="2200" b="0" i="1" smtClean="0">
                            <a:latin typeface="Cambria Math"/>
                            <a:cs typeface="Times New Roman" pitchFamily="18" charset="0"/>
                          </a:rPr>
                          <m:t>+</m:t>
                        </m:r>
                        <m:r>
                          <a:rPr lang="en-US" sz="2200" b="0" i="1" smtClean="0">
                            <a:latin typeface="Cambria Math"/>
                            <a:cs typeface="Times New Roman" pitchFamily="18" charset="0"/>
                          </a:rPr>
                          <m:t>𝑧</m:t>
                        </m:r>
                        <m:r>
                          <a:rPr lang="en-US" sz="2200" b="0" i="1" smtClean="0">
                            <a:latin typeface="Cambria Math"/>
                            <a:cs typeface="Times New Roman" pitchFamily="18" charset="0"/>
                          </a:rPr>
                          <m:t>)</m:t>
                        </m:r>
                        <m:r>
                          <a:rPr lang="en-US" sz="2200" i="1">
                            <a:latin typeface="Cambria Math"/>
                            <a:cs typeface="Times New Roman" pitchFamily="18" charset="0"/>
                          </a:rPr>
                          <m:t>𝑑𝑥𝑑𝑦𝑑𝑧</m:t>
                        </m:r>
                        <m:r>
                          <a:rPr lang="en-US" sz="2200" i="1">
                            <a:latin typeface="Cambria Math"/>
                            <a:cs typeface="Times New Roman" pitchFamily="18" charset="0"/>
                          </a:rPr>
                          <m:t>   </m:t>
                        </m:r>
                      </m:e>
                    </m:nary>
                  </m:oMath>
                </a14:m>
                <a:r>
                  <a:rPr lang="en-US" sz="2200" dirty="0">
                    <a:cs typeface="Times New Roman" pitchFamily="18" charset="0"/>
                  </a:rPr>
                  <a:t>over the region  bounded by   0</a:t>
                </a:r>
                <a:r>
                  <a:rPr lang="en-US" sz="2200" i="1" dirty="0">
                    <a:cs typeface="Times New Roman" pitchFamily="18" charset="0"/>
                  </a:rPr>
                  <a:t>&lt; x&lt; 1,  1&lt; y&lt; 2, and 2&lt; z &lt; 3</a:t>
                </a:r>
                <a:r>
                  <a:rPr lang="en-US" sz="2200" dirty="0">
                    <a:cs typeface="Times New Roman" pitchFamily="18" charset="0"/>
                  </a:rPr>
                  <a:t>.         </a:t>
                </a:r>
                <a:r>
                  <a:rPr lang="en-US" sz="2200" b="1" dirty="0"/>
                  <a:t>[AKTU. 2016]                                    </a:t>
                </a:r>
              </a:p>
              <a:p>
                <a:r>
                  <a:rPr lang="en-US" sz="2200" b="1" dirty="0"/>
                  <a:t>                                                                                                              </a:t>
                </a:r>
                <a:r>
                  <a:rPr lang="en-US" sz="2200" b="1" dirty="0" err="1"/>
                  <a:t>Ans</a:t>
                </a:r>
                <a:r>
                  <a:rPr lang="en-US" sz="2200" b="1" dirty="0"/>
                  <a:t>:</a:t>
                </a:r>
                <a:r>
                  <a:rPr lang="en-US" sz="2200" dirty="0"/>
                  <a:t> </a:t>
                </a:r>
                <a14:m>
                  <m:oMath xmlns:m="http://schemas.openxmlformats.org/officeDocument/2006/math">
                    <m:f>
                      <m:fPr>
                        <m:ctrlPr>
                          <a:rPr lang="en-US" sz="2200" i="1">
                            <a:latin typeface="Cambria Math" panose="02040503050406030204" pitchFamily="18" charset="0"/>
                          </a:rPr>
                        </m:ctrlPr>
                      </m:fPr>
                      <m:num>
                        <m:r>
                          <a:rPr lang="en-US" sz="2200" b="0" i="1" smtClean="0">
                            <a:latin typeface="Cambria Math"/>
                          </a:rPr>
                          <m:t>9</m:t>
                        </m:r>
                      </m:num>
                      <m:den>
                        <m:r>
                          <a:rPr lang="en-US" sz="2200" i="1">
                            <a:latin typeface="Cambria Math"/>
                          </a:rPr>
                          <m:t>2</m:t>
                        </m:r>
                      </m:den>
                    </m:f>
                  </m:oMath>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593674" y="4114800"/>
                <a:ext cx="8153400" cy="1309333"/>
              </a:xfrm>
              <a:prstGeom prst="rect">
                <a:avLst/>
              </a:prstGeom>
              <a:blipFill rotWithShape="1">
                <a:blip r:embed="rId4"/>
                <a:stretch>
                  <a:fillRect l="-897" t="-50233" r="-18087" b="-9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3912" y="966955"/>
                <a:ext cx="8311487" cy="602601"/>
              </a:xfrm>
              <a:prstGeom prst="rect">
                <a:avLst/>
              </a:prstGeom>
            </p:spPr>
            <p:txBody>
              <a:bodyPr wrap="square">
                <a:spAutoFit/>
              </a:bodyPr>
              <a:lstStyle/>
              <a:p>
                <a:pPr lvl="0" algn="just"/>
                <a:r>
                  <a:rPr lang="en-US" sz="2200" dirty="0"/>
                  <a:t>1.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sub>
                          <m:sup>
                            <m:r>
                              <a:rPr lang="en-US" sz="2200" i="1">
                                <a:latin typeface="Cambria Math"/>
                              </a:rPr>
                              <m:t>𝑦</m:t>
                            </m:r>
                          </m:sup>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d>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e>
                    </m:nary>
                  </m:oMath>
                </a14:m>
                <a:r>
                  <a:rPr lang="en-US" sz="2200" b="1" dirty="0"/>
                  <a:t>       [G.B.T.U. 2010]    	       </a:t>
                </a:r>
                <a:r>
                  <a:rPr lang="en-US" sz="2200" b="1" dirty="0" err="1"/>
                  <a:t>Ans</a:t>
                </a:r>
                <a:r>
                  <a:rPr lang="en-US" sz="2200" b="1" dirty="0"/>
                  <a:t>:</a:t>
                </a:r>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41</m:t>
                        </m:r>
                      </m:num>
                      <m:den>
                        <m:r>
                          <a:rPr lang="en-US" sz="2200" i="1">
                            <a:latin typeface="Cambria Math"/>
                          </a:rPr>
                          <m:t>210</m:t>
                        </m:r>
                      </m:den>
                    </m:f>
                  </m:oMath>
                </a14:m>
                <a:endParaRPr lang="en-US" sz="2200" dirty="0"/>
              </a:p>
            </p:txBody>
          </p:sp>
        </mc:Choice>
        <mc:Fallback xmlns="">
          <p:sp>
            <p:nvSpPr>
              <p:cNvPr id="11" name="Rectangle 10"/>
              <p:cNvSpPr>
                <a:spLocks noRot="1" noChangeAspect="1" noMove="1" noResize="1" noEditPoints="1" noAdjustHandles="1" noChangeArrowheads="1" noChangeShapeType="1" noTextEdit="1"/>
              </p:cNvSpPr>
              <p:nvPr/>
            </p:nvSpPr>
            <p:spPr>
              <a:xfrm>
                <a:off x="603912" y="966955"/>
                <a:ext cx="8311487" cy="602601"/>
              </a:xfrm>
              <a:prstGeom prst="rect">
                <a:avLst/>
              </a:prstGeom>
              <a:blipFill rotWithShape="1">
                <a:blip r:embed="rId5"/>
                <a:stretch>
                  <a:fillRect l="-880" b="-6122"/>
                </a:stretch>
              </a:blipFill>
            </p:spPr>
            <p:txBody>
              <a:bodyPr/>
              <a:lstStyle/>
              <a:p>
                <a:r>
                  <a:rPr lang="en-US">
                    <a:noFill/>
                  </a:rPr>
                  <a:t> </a:t>
                </a:r>
              </a:p>
            </p:txBody>
          </p:sp>
        </mc:Fallback>
      </mc:AlternateContent>
      <p:graphicFrame>
        <p:nvGraphicFramePr>
          <p:cNvPr id="13" name="Object 12"/>
          <p:cNvGraphicFramePr>
            <a:graphicFrameLocks noChangeAspect="1"/>
          </p:cNvGraphicFramePr>
          <p:nvPr>
            <p:extLst>
              <p:ext uri="{D42A27DB-BD31-4B8C-83A1-F6EECF244321}">
                <p14:modId xmlns:p14="http://schemas.microsoft.com/office/powerpoint/2010/main" val="1778497722"/>
              </p:ext>
            </p:extLst>
          </p:nvPr>
        </p:nvGraphicFramePr>
        <p:xfrm>
          <a:off x="618698" y="1728955"/>
          <a:ext cx="3317875" cy="795338"/>
        </p:xfrm>
        <a:graphic>
          <a:graphicData uri="http://schemas.openxmlformats.org/presentationml/2006/ole">
            <mc:AlternateContent xmlns:mc="http://schemas.openxmlformats.org/markup-compatibility/2006">
              <mc:Choice xmlns:v="urn:schemas-microsoft-com:vml" Requires="v">
                <p:oleObj spid="_x0000_s13313" name="Equation" r:id="rId6" imgW="2070000" imgH="507960" progId="Equation.3">
                  <p:embed/>
                </p:oleObj>
              </mc:Choice>
              <mc:Fallback>
                <p:oleObj name="Equation" r:id="rId6" imgW="2070000" imgH="507960" progId="Equation.3">
                  <p:embed/>
                  <p:pic>
                    <p:nvPicPr>
                      <p:cNvPr id="13" name="Object 12"/>
                      <p:cNvPicPr>
                        <a:picLocks noChangeAspect="1" noChangeArrowheads="1"/>
                      </p:cNvPicPr>
                      <p:nvPr/>
                    </p:nvPicPr>
                    <p:blipFill>
                      <a:blip r:embed="rId7"/>
                      <a:srcRect/>
                      <a:stretch>
                        <a:fillRect/>
                      </a:stretch>
                    </p:blipFill>
                    <p:spPr bwMode="auto">
                      <a:xfrm>
                        <a:off x="618698" y="1728955"/>
                        <a:ext cx="3317875" cy="79533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Rectangle 14"/>
              <p:cNvSpPr/>
              <p:nvPr/>
            </p:nvSpPr>
            <p:spPr>
              <a:xfrm>
                <a:off x="585711" y="2514600"/>
                <a:ext cx="8159088" cy="1457579"/>
              </a:xfrm>
              <a:prstGeom prst="rect">
                <a:avLst/>
              </a:prstGeom>
            </p:spPr>
            <p:txBody>
              <a:bodyPr wrap="square">
                <a:spAutoFit/>
              </a:bodyPr>
              <a:lstStyle/>
              <a:p>
                <a:pPr lvl="0" algn="just"/>
                <a:r>
                  <a:rPr lang="en-US" sz="2200" dirty="0"/>
                  <a:t>3. Find the value of the integral </a:t>
                </a:r>
                <a14:m>
                  <m:oMath xmlns:m="http://schemas.openxmlformats.org/officeDocument/2006/math">
                    <m:nary>
                      <m:naryPr>
                        <m:chr m:val="∬"/>
                        <m:limLoc m:val="subSup"/>
                        <m:ctrlPr>
                          <a:rPr lang="en-US" sz="2200" i="1">
                            <a:latin typeface="Cambria Math" panose="02040503050406030204" pitchFamily="18" charset="0"/>
                          </a:rPr>
                        </m:ctrlPr>
                      </m:naryPr>
                      <m:sub>
                        <m:r>
                          <a:rPr lang="en-US" sz="2200" i="1">
                            <a:latin typeface="Cambria Math"/>
                          </a:rPr>
                          <m:t>𝑅</m:t>
                        </m:r>
                      </m:sub>
                      <m:sup/>
                      <m:e>
                        <m:r>
                          <a:rPr lang="en-US" sz="2200" i="1">
                            <a:latin typeface="Cambria Math"/>
                          </a:rPr>
                          <m:t>𝑥𝑦</m:t>
                        </m:r>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oMath>
                </a14:m>
                <a:r>
                  <a:rPr lang="en-US" sz="2200" dirty="0"/>
                  <a:t> where R is the region  </a:t>
                </a:r>
              </a:p>
              <a:p>
                <a:pPr lvl="0" algn="just"/>
                <a:r>
                  <a:rPr lang="en-US" sz="2200" dirty="0"/>
                  <a:t>   bounded by the </a:t>
                </a:r>
                <a:r>
                  <a:rPr lang="en-US" sz="2200" i="1" dirty="0"/>
                  <a:t>x-axis,</a:t>
                </a:r>
                <a:r>
                  <a:rPr lang="en-US" sz="2200" dirty="0"/>
                  <a:t> ordinate  </a:t>
                </a:r>
                <a:r>
                  <a:rPr lang="en-US" sz="2200" i="1" dirty="0"/>
                  <a:t>x = 2a</a:t>
                </a:r>
                <a:r>
                  <a:rPr lang="en-US" sz="2200" dirty="0"/>
                  <a:t> and the curve </a:t>
                </a:r>
                <a:r>
                  <a:rPr lang="en-US" sz="2200" i="1" dirty="0"/>
                  <a:t>x</a:t>
                </a:r>
                <a:r>
                  <a:rPr lang="en-US" sz="2200" i="1" baseline="30000" dirty="0"/>
                  <a:t>2</a:t>
                </a:r>
                <a:r>
                  <a:rPr lang="en-US" sz="2200" i="1" dirty="0"/>
                  <a:t> = 4ay</a:t>
                </a:r>
                <a:r>
                  <a:rPr lang="en-US" sz="2200" dirty="0"/>
                  <a:t>.</a:t>
                </a:r>
                <a:r>
                  <a:rPr lang="en-US" sz="2200" b="1" dirty="0"/>
                  <a:t>    </a:t>
                </a:r>
              </a:p>
              <a:p>
                <a:pPr lvl="0" algn="just"/>
                <a:r>
                  <a:rPr lang="en-US" sz="2200" b="1" dirty="0"/>
                  <a:t>    [M.T.U.2012; G.B.T.U.(C.O) 2010]	                                      </a:t>
                </a:r>
                <a:r>
                  <a:rPr lang="en-US" sz="2200" b="1" dirty="0" err="1"/>
                  <a:t>Ans</a:t>
                </a:r>
                <a:r>
                  <a:rPr lang="en-US" sz="2200" dirty="0"/>
                  <a:t>: </a:t>
                </a:r>
                <a:r>
                  <a:rPr lang="en-US" sz="2200" b="1" dirty="0"/>
                  <a:t>:</a:t>
                </a:r>
                <a:r>
                  <a:rPr lang="en-US" sz="2200"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4</m:t>
                            </m:r>
                          </m:sup>
                        </m:sSup>
                      </m:num>
                      <m:den>
                        <m:r>
                          <a:rPr lang="en-US" sz="2200" i="1">
                            <a:latin typeface="Cambria Math"/>
                          </a:rPr>
                          <m:t>3</m:t>
                        </m:r>
                      </m:den>
                    </m:f>
                  </m:oMath>
                </a14:m>
                <a:endParaRPr lang="en-US" sz="2200" dirty="0"/>
              </a:p>
            </p:txBody>
          </p:sp>
        </mc:Choice>
        <mc:Fallback xmlns="">
          <p:sp>
            <p:nvSpPr>
              <p:cNvPr id="15" name="Rectangle 14"/>
              <p:cNvSpPr>
                <a:spLocks noRot="1" noChangeAspect="1" noMove="1" noResize="1" noEditPoints="1" noAdjustHandles="1" noChangeArrowheads="1" noChangeShapeType="1" noTextEdit="1"/>
              </p:cNvSpPr>
              <p:nvPr/>
            </p:nvSpPr>
            <p:spPr>
              <a:xfrm>
                <a:off x="585711" y="2514600"/>
                <a:ext cx="8159088" cy="1457579"/>
              </a:xfrm>
              <a:prstGeom prst="rect">
                <a:avLst/>
              </a:prstGeom>
              <a:blipFill rotWithShape="1">
                <a:blip r:embed="rId8"/>
                <a:stretch>
                  <a:fillRect l="-896" r="-1643" b="-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1637" y="5167612"/>
                <a:ext cx="8153400" cy="1490729"/>
              </a:xfrm>
              <a:prstGeom prst="rect">
                <a:avLst/>
              </a:prstGeom>
            </p:spPr>
            <p:txBody>
              <a:bodyPr wrap="square">
                <a:spAutoFit/>
              </a:bodyPr>
              <a:lstStyle/>
              <a:p>
                <a:pPr lvl="0"/>
                <a:r>
                  <a:rPr lang="en-US" sz="2200" dirty="0"/>
                  <a:t>5. Evaluate the triple integral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rad>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𝑥𝑦𝑧</m:t>
                                </m:r>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𝑑𝑧</m:t>
                                </m:r>
                              </m:e>
                            </m:nary>
                          </m:e>
                        </m:nary>
                      </m:e>
                    </m:nary>
                  </m:oMath>
                </a14:m>
                <a:r>
                  <a:rPr lang="en-US" sz="2200" dirty="0"/>
                  <a:t>.               </a:t>
                </a:r>
              </a:p>
              <a:p>
                <a:pPr lvl="0"/>
                <a:r>
                  <a:rPr lang="en-US" sz="2200" b="1" dirty="0"/>
                  <a:t>                                                                                                              </a:t>
                </a:r>
                <a:r>
                  <a:rPr lang="en-US" sz="2200" b="1" dirty="0" err="1"/>
                  <a:t>Ans</a:t>
                </a:r>
                <a:r>
                  <a:rPr lang="en-US" sz="2200" b="1" dirty="0"/>
                  <a:t>:</a:t>
                </a:r>
                <a:r>
                  <a:rPr lang="en-US" sz="2200" dirty="0"/>
                  <a:t> </a:t>
                </a:r>
                <a14:m>
                  <m:oMath xmlns:m="http://schemas.openxmlformats.org/officeDocument/2006/math">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48</m:t>
                        </m:r>
                      </m:den>
                    </m:f>
                    <m:r>
                      <a:rPr lang="en-US" sz="2200" i="1">
                        <a:latin typeface="Cambria Math"/>
                      </a:rPr>
                      <m:t> </m:t>
                    </m:r>
                  </m:oMath>
                </a14:m>
                <a:r>
                  <a:rPr lang="en-US" sz="2200" dirty="0"/>
                  <a:t>	</a:t>
                </a:r>
              </a:p>
            </p:txBody>
          </p:sp>
        </mc:Choice>
        <mc:Fallback xmlns="">
          <p:sp>
            <p:nvSpPr>
              <p:cNvPr id="16" name="Rectangle 15"/>
              <p:cNvSpPr>
                <a:spLocks noRot="1" noChangeAspect="1" noMove="1" noResize="1" noEditPoints="1" noAdjustHandles="1" noChangeArrowheads="1" noChangeShapeType="1" noTextEdit="1"/>
              </p:cNvSpPr>
              <p:nvPr/>
            </p:nvSpPr>
            <p:spPr>
              <a:xfrm>
                <a:off x="601637" y="5167612"/>
                <a:ext cx="8153400" cy="1490729"/>
              </a:xfrm>
              <a:prstGeom prst="rect">
                <a:avLst/>
              </a:prstGeom>
              <a:blipFill rotWithShape="1">
                <a:blip r:embed="rId9"/>
                <a:stretch>
                  <a:fillRect l="-972" r="-5310" b="-7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0" y="1828800"/>
                <a:ext cx="1754519" cy="630429"/>
              </a:xfrm>
              <a:prstGeom prst="rect">
                <a:avLst/>
              </a:prstGeom>
            </p:spPr>
            <p:txBody>
              <a:bodyPr wrap="none">
                <a:spAutoFit/>
              </a:bodyPr>
              <a:lstStyle/>
              <a:p>
                <a:r>
                  <a:rPr lang="en-US" sz="2200" b="1" dirty="0"/>
                  <a:t>          </a:t>
                </a:r>
                <a:r>
                  <a:rPr lang="en-US" sz="2200" b="1" dirty="0" err="1"/>
                  <a:t>Ans</a:t>
                </a:r>
                <a:r>
                  <a:rPr lang="en-US" sz="2200" b="1" dirty="0"/>
                  <a:t>: </a:t>
                </a:r>
                <a:r>
                  <a:rPr lang="en-US" sz="2200" dirty="0"/>
                  <a:t>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e>
                          <m:sup>
                            <m:r>
                              <a:rPr lang="en-US" sz="2200" i="1">
                                <a:latin typeface="Cambria Math"/>
                              </a:rPr>
                              <m:t>2</m:t>
                            </m:r>
                          </m:sup>
                        </m:sSup>
                      </m:num>
                      <m:den>
                        <m:r>
                          <a:rPr lang="en-US" sz="2200" i="1">
                            <a:latin typeface="Cambria Math"/>
                          </a:rPr>
                          <m:t>4</m:t>
                        </m:r>
                      </m:den>
                    </m:f>
                  </m:oMath>
                </a14:m>
                <a:r>
                  <a:rPr lang="en-US" sz="2200" dirty="0"/>
                  <a:t> </a:t>
                </a:r>
              </a:p>
            </p:txBody>
          </p:sp>
        </mc:Choice>
        <mc:Fallback xmlns="">
          <p:sp>
            <p:nvSpPr>
              <p:cNvPr id="12" name="Rectangle 11"/>
              <p:cNvSpPr>
                <a:spLocks noRot="1" noChangeAspect="1" noMove="1" noResize="1" noEditPoints="1" noAdjustHandles="1" noChangeArrowheads="1" noChangeShapeType="1" noTextEdit="1"/>
              </p:cNvSpPr>
              <p:nvPr/>
            </p:nvSpPr>
            <p:spPr>
              <a:xfrm>
                <a:off x="6858000" y="1828800"/>
                <a:ext cx="1754519" cy="630429"/>
              </a:xfrm>
              <a:prstGeom prst="rect">
                <a:avLst/>
              </a:prstGeom>
              <a:blipFill rotWithShape="1">
                <a:blip r:embed="rId10"/>
                <a:stretch>
                  <a:fillRect l="-4167" r="-6944" b="-7767"/>
                </a:stretch>
              </a:blipFill>
            </p:spPr>
            <p:txBody>
              <a:bodyPr/>
              <a:lstStyle/>
              <a:p>
                <a:r>
                  <a:rPr lang="en-US">
                    <a:noFill/>
                  </a:rPr>
                  <a:t> </a:t>
                </a:r>
              </a:p>
            </p:txBody>
          </p:sp>
        </mc:Fallback>
      </mc:AlternateContent>
    </p:spTree>
    <p:extLst>
      <p:ext uri="{BB962C8B-B14F-4D97-AF65-F5344CB8AC3E}">
        <p14:creationId xmlns:p14="http://schemas.microsoft.com/office/powerpoint/2010/main" val="240634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990600" y="2133600"/>
                <a:ext cx="4857035" cy="560346"/>
              </a:xfrm>
              <a:prstGeom prst="rect">
                <a:avLst/>
              </a:prstGeom>
            </p:spPr>
            <p:txBody>
              <a:bodyPr wrap="none">
                <a:spAutoFit/>
              </a:bodyPr>
              <a:lstStyle/>
              <a:p>
                <a:pPr marL="285750" indent="-285750">
                  <a:buFont typeface="Arial" pitchFamily="34" charset="0"/>
                  <a:buChar char="•"/>
                </a:pPr>
                <a14:m>
                  <m:oMath xmlns:m="http://schemas.openxmlformats.org/officeDocument/2006/math">
                    <m:nary>
                      <m:naryPr>
                        <m:limLoc m:val="subSup"/>
                        <m:ctrlPr>
                          <a:rPr lang="en-US" sz="2200" i="1" smtClean="0">
                            <a:latin typeface="Cambria Math" panose="02040503050406030204" pitchFamily="18" charset="0"/>
                          </a:rPr>
                        </m:ctrlPr>
                      </m:naryPr>
                      <m:sub>
                        <m:r>
                          <a:rPr lang="en-US" sz="2200" i="1">
                            <a:latin typeface="Cambria Math"/>
                          </a:rPr>
                          <m:t>0</m:t>
                        </m:r>
                      </m:sub>
                      <m:sup>
                        <m:r>
                          <a:rPr lang="en-US" sz="2200" i="1">
                            <a:latin typeface="Cambria Math"/>
                          </a:rPr>
                          <m:t>3</m:t>
                        </m:r>
                      </m:sup>
                      <m:e>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+3</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d>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𝑑𝑥</m:t>
                            </m:r>
                          </m:e>
                        </m:nary>
                      </m:e>
                    </m:nary>
                  </m:oMath>
                </a14:m>
                <a:r>
                  <a:rPr lang="en-US" sz="22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990600" y="2133600"/>
                <a:ext cx="4857035" cy="560346"/>
              </a:xfrm>
              <a:prstGeom prst="rect">
                <a:avLst/>
              </a:prstGeom>
              <a:blipFill rotWithShape="1">
                <a:blip r:embed="rId4"/>
                <a:stretch>
                  <a:fillRect r="-2387" b="-13043"/>
                </a:stretch>
              </a:blipFill>
            </p:spPr>
            <p:txBody>
              <a:bodyPr/>
              <a:lstStyle/>
              <a:p>
                <a:r>
                  <a:rPr lang="en-US">
                    <a:noFill/>
                  </a:rPr>
                  <a:t> </a:t>
                </a:r>
              </a:p>
            </p:txBody>
          </p:sp>
        </mc:Fallback>
      </mc:AlternateContent>
      <p:graphicFrame>
        <p:nvGraphicFramePr>
          <p:cNvPr id="11" name="Object 10"/>
          <p:cNvGraphicFramePr>
            <a:graphicFrameLocks noChangeAspect="1"/>
          </p:cNvGraphicFramePr>
          <p:nvPr>
            <p:extLst>
              <p:ext uri="{D42A27DB-BD31-4B8C-83A1-F6EECF244321}">
                <p14:modId xmlns:p14="http://schemas.microsoft.com/office/powerpoint/2010/main" val="2279535998"/>
              </p:ext>
            </p:extLst>
          </p:nvPr>
        </p:nvGraphicFramePr>
        <p:xfrm>
          <a:off x="1066800" y="1143000"/>
          <a:ext cx="3733800" cy="503498"/>
        </p:xfrm>
        <a:graphic>
          <a:graphicData uri="http://schemas.openxmlformats.org/presentationml/2006/ole">
            <mc:AlternateContent xmlns:mc="http://schemas.openxmlformats.org/markup-compatibility/2006">
              <mc:Choice xmlns:v="urn:schemas-microsoft-com:vml" Requires="v">
                <p:oleObj spid="_x0000_s14337" name="Equation" r:id="rId5" imgW="2006280" imgH="330120" progId="Equation.DSMT4">
                  <p:embed/>
                </p:oleObj>
              </mc:Choice>
              <mc:Fallback>
                <p:oleObj name="Equation" r:id="rId5" imgW="2006280" imgH="330120" progId="Equation.DSMT4">
                  <p:embed/>
                  <p:pic>
                    <p:nvPicPr>
                      <p:cNvPr id="11" name="Object 10"/>
                      <p:cNvPicPr/>
                      <p:nvPr/>
                    </p:nvPicPr>
                    <p:blipFill>
                      <a:blip r:embed="rId6"/>
                      <a:stretch>
                        <a:fillRect/>
                      </a:stretch>
                    </p:blipFill>
                    <p:spPr>
                      <a:xfrm>
                        <a:off x="1066800" y="1143000"/>
                        <a:ext cx="3733800" cy="50349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Rectangle 1"/>
              <p:cNvSpPr/>
              <p:nvPr/>
            </p:nvSpPr>
            <p:spPr>
              <a:xfrm>
                <a:off x="1066800" y="4953000"/>
                <a:ext cx="3916970" cy="475195"/>
              </a:xfrm>
              <a:prstGeom prst="rect">
                <a:avLst/>
              </a:prstGeom>
            </p:spPr>
            <p:txBody>
              <a:bodyPr wrap="none">
                <a:spAutoFit/>
              </a:bodyPr>
              <a:lstStyle/>
              <a:p>
                <a:pPr marL="285750" indent="-285750">
                  <a:buFont typeface="Arial" pitchFamily="34" charset="0"/>
                  <a:buChar char="•"/>
                </a:pPr>
                <a:r>
                  <a:rPr lang="en-US" dirty="0"/>
                  <a:t> </a:t>
                </a:r>
                <a14:m>
                  <m:oMath xmlns:m="http://schemas.openxmlformats.org/officeDocument/2006/math">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1</m:t>
                            </m:r>
                          </m:sub>
                          <m:sup>
                            <m:r>
                              <a:rPr lang="en-US" i="1">
                                <a:latin typeface="Cambria Math"/>
                              </a:rPr>
                              <m:t>2</m:t>
                            </m:r>
                          </m:sup>
                          <m:e>
                            <m:nary>
                              <m:naryPr>
                                <m:limLoc m:val="subSup"/>
                                <m:ctrlPr>
                                  <a:rPr lang="en-US" i="1">
                                    <a:latin typeface="Cambria Math" panose="02040503050406030204" pitchFamily="18" charset="0"/>
                                  </a:rPr>
                                </m:ctrlPr>
                              </m:naryPr>
                              <m:sub>
                                <m:r>
                                  <a:rPr lang="en-US" i="1">
                                    <a:latin typeface="Cambria Math"/>
                                  </a:rPr>
                                  <m:t>2</m:t>
                                </m:r>
                              </m:sub>
                              <m:sup>
                                <m:r>
                                  <a:rPr lang="en-US" i="1">
                                    <a:latin typeface="Cambria Math"/>
                                  </a:rPr>
                                  <m:t>3</m:t>
                                </m:r>
                              </m:sup>
                              <m:e>
                                <m:r>
                                  <a:rPr lang="en-US" i="1">
                                    <a:latin typeface="Cambria Math"/>
                                  </a:rPr>
                                  <m:t>𝑥𝑦𝑧</m:t>
                                </m:r>
                                <m:r>
                                  <a:rPr lang="en-US" i="1">
                                    <a:latin typeface="Cambria Math"/>
                                  </a:rPr>
                                  <m:t> </m:t>
                                </m:r>
                                <m:r>
                                  <a:rPr lang="en-US" i="1">
                                    <a:latin typeface="Cambria Math"/>
                                  </a:rPr>
                                  <m:t>𝑑𝑥</m:t>
                                </m:r>
                                <m:r>
                                  <a:rPr lang="en-US" i="1">
                                    <a:latin typeface="Cambria Math"/>
                                  </a:rPr>
                                  <m:t> </m:t>
                                </m:r>
                                <m:r>
                                  <a:rPr lang="en-US" i="1">
                                    <a:latin typeface="Cambria Math"/>
                                  </a:rPr>
                                  <m:t>𝑑𝑦</m:t>
                                </m:r>
                                <m:r>
                                  <a:rPr lang="en-US" i="1">
                                    <a:latin typeface="Cambria Math"/>
                                  </a:rPr>
                                  <m:t> </m:t>
                                </m:r>
                                <m:r>
                                  <a:rPr lang="en-US" i="1">
                                    <a:latin typeface="Cambria Math"/>
                                  </a:rPr>
                                  <m:t>𝑑𝑧</m:t>
                                </m:r>
                              </m:e>
                            </m:nary>
                          </m:e>
                        </m:nary>
                      </m:e>
                    </m:nary>
                    <m:r>
                      <a:rPr lang="en-US">
                        <a:latin typeface="Cambria Math"/>
                      </a:rPr>
                      <m:t>=…………..</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066800" y="4953000"/>
                <a:ext cx="3916970" cy="475195"/>
              </a:xfrm>
              <a:prstGeom prst="rect">
                <a:avLst/>
              </a:prstGeom>
              <a:blipFill rotWithShape="1">
                <a:blip r:embed="rId7"/>
                <a:stretch>
                  <a:fillRect l="-1711" t="-102597" r="-1711" b="-170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066800" y="3422749"/>
                <a:ext cx="6096000" cy="475195"/>
              </a:xfrm>
              <a:prstGeom prst="rect">
                <a:avLst/>
              </a:prstGeom>
            </p:spPr>
            <p:txBody>
              <a:bodyPr wrap="square">
                <a:spAutoFit/>
              </a:bodyPr>
              <a:lstStyle/>
              <a:p>
                <a:pPr marL="285750" indent="-285750">
                  <a:buFont typeface="Arial" pitchFamily="34" charset="0"/>
                  <a:buChar char="•"/>
                </a:pPr>
                <a:r>
                  <a:rPr lang="en-US" dirty="0"/>
                  <a:t> </a:t>
                </a:r>
                <a14:m>
                  <m:oMath xmlns:m="http://schemas.openxmlformats.org/officeDocument/2006/math">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r>
                                  <a:rPr lang="en-US" i="1">
                                    <a:latin typeface="Cambria Math"/>
                                  </a:rPr>
                                  <m:t>(</m:t>
                                </m:r>
                                <m:r>
                                  <a:rPr lang="en-US" i="1">
                                    <a:latin typeface="Cambria Math"/>
                                  </a:rPr>
                                  <m:t>𝑥</m:t>
                                </m:r>
                                <m:r>
                                  <a:rPr lang="en-US" i="1">
                                    <a:latin typeface="Cambria Math"/>
                                  </a:rPr>
                                  <m:t>+</m:t>
                                </m:r>
                                <m:r>
                                  <a:rPr lang="en-US" i="1">
                                    <a:latin typeface="Cambria Math"/>
                                  </a:rPr>
                                  <m:t>𝑦</m:t>
                                </m:r>
                                <m:r>
                                  <a:rPr lang="en-US" i="1">
                                    <a:latin typeface="Cambria Math"/>
                                  </a:rPr>
                                  <m:t>+</m:t>
                                </m:r>
                                <m:r>
                                  <a:rPr lang="en-US" i="1">
                                    <a:latin typeface="Cambria Math"/>
                                  </a:rPr>
                                  <m:t>𝑧</m:t>
                                </m:r>
                                <m:r>
                                  <a:rPr lang="en-US" i="1">
                                    <a:latin typeface="Cambria Math"/>
                                  </a:rPr>
                                  <m:t> )</m:t>
                                </m:r>
                                <m:r>
                                  <a:rPr lang="en-US" i="1">
                                    <a:latin typeface="Cambria Math"/>
                                  </a:rPr>
                                  <m:t>𝑑𝑥</m:t>
                                </m:r>
                                <m:r>
                                  <a:rPr lang="en-US" i="1">
                                    <a:latin typeface="Cambria Math"/>
                                  </a:rPr>
                                  <m:t> </m:t>
                                </m:r>
                                <m:r>
                                  <a:rPr lang="en-US" i="1">
                                    <a:latin typeface="Cambria Math"/>
                                  </a:rPr>
                                  <m:t>𝑑𝑦</m:t>
                                </m:r>
                                <m:r>
                                  <a:rPr lang="en-US" i="1">
                                    <a:latin typeface="Cambria Math"/>
                                  </a:rPr>
                                  <m:t> </m:t>
                                </m:r>
                                <m:r>
                                  <a:rPr lang="en-US" i="1">
                                    <a:latin typeface="Cambria Math"/>
                                  </a:rPr>
                                  <m:t>𝑑𝑧</m:t>
                                </m:r>
                              </m:e>
                            </m:nary>
                          </m:e>
                        </m:nary>
                      </m:e>
                    </m:nary>
                    <m:r>
                      <a:rPr lang="en-US">
                        <a:latin typeface="Cambria Math"/>
                      </a:rPr>
                      <m:t>=…………..</m:t>
                    </m:r>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066800" y="3422749"/>
                <a:ext cx="6096000" cy="475195"/>
              </a:xfrm>
              <a:prstGeom prst="rect">
                <a:avLst/>
              </a:prstGeom>
              <a:blipFill rotWithShape="1">
                <a:blip r:embed="rId8"/>
                <a:stretch>
                  <a:fillRect l="-1100" t="-101282" b="-167949"/>
                </a:stretch>
              </a:blipFill>
            </p:spPr>
            <p:txBody>
              <a:bodyPr/>
              <a:lstStyle/>
              <a:p>
                <a:r>
                  <a:rPr lang="en-US">
                    <a:noFill/>
                  </a:rPr>
                  <a:t> </a:t>
                </a:r>
              </a:p>
            </p:txBody>
          </p:sp>
        </mc:Fallback>
      </mc:AlternateContent>
    </p:spTree>
    <p:extLst>
      <p:ext uri="{BB962C8B-B14F-4D97-AF65-F5344CB8AC3E}">
        <p14:creationId xmlns:p14="http://schemas.microsoft.com/office/powerpoint/2010/main" val="33033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5201424"/>
          </a:xfrm>
          <a:prstGeom prst="rect">
            <a:avLst/>
          </a:prstGeom>
        </p:spPr>
        <p:txBody>
          <a:bodyPr wrap="square" lIns="91440" tIns="45720" rIns="91440" bIns="45720" anchor="t">
            <a:spAutoFit/>
          </a:bodyPr>
          <a:lstStyle/>
          <a:p>
            <a:pPr marL="457200" indent="-457200">
              <a:buFont typeface="Arial" pitchFamily="34" charset="0"/>
              <a:buChar char="•"/>
            </a:pPr>
            <a:r>
              <a:rPr lang="en-US" sz="2800" b="1" dirty="0"/>
              <a:t>Double Integral</a:t>
            </a:r>
          </a:p>
          <a:p>
            <a:pPr marL="342900" indent="-342900">
              <a:buFont typeface="Arial" pitchFamily="34" charset="0"/>
              <a:buChar char="•"/>
            </a:pPr>
            <a:r>
              <a:rPr lang="en-US" sz="2400" dirty="0"/>
              <a:t>NPTEL: Lecture 17 – Double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ea typeface="+mn-lt"/>
                <a:cs typeface="+mn-lt"/>
                <a:hlinkClick r:id="rId3"/>
              </a:rPr>
              <a:t>https://www.youtube.com/watch?v=3BbrC9JcjOUhttps://www.youtube.com/watch?v=3BbrC9JcjOU</a:t>
            </a:r>
            <a:endParaRPr lang="en-US" sz="2200" u="sng" dirty="0">
              <a:solidFill>
                <a:schemeClr val="tx2">
                  <a:lumMod val="60000"/>
                  <a:lumOff val="40000"/>
                </a:schemeClr>
              </a:solidFill>
              <a:cs typeface="Calibri"/>
            </a:endParaRPr>
          </a:p>
          <a:p>
            <a:pPr marL="342900" indent="-342900">
              <a:buFont typeface="Arial" pitchFamily="34" charset="0"/>
              <a:buChar char="•"/>
            </a:pPr>
            <a:endParaRPr lang="en-US" sz="2400" u="sng" dirty="0">
              <a:solidFill>
                <a:schemeClr val="tx2">
                  <a:lumMod val="60000"/>
                  <a:lumOff val="40000"/>
                </a:schemeClr>
              </a:solidFill>
            </a:endParaRPr>
          </a:p>
          <a:p>
            <a:pPr marL="342900" indent="-342900">
              <a:buFont typeface="Arial" pitchFamily="34" charset="0"/>
              <a:buChar char="•"/>
            </a:pPr>
            <a:r>
              <a:rPr lang="en-US" sz="2400" dirty="0"/>
              <a:t>NPTEL: Lecture 30 – Double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https://www.youtube.com/watch?v=-DduB46CoZY</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endParaRPr lang="en-US" sz="2800" dirty="0"/>
          </a:p>
          <a:p>
            <a:pPr marL="457200" indent="-457200">
              <a:buFont typeface="Arial" pitchFamily="34" charset="0"/>
              <a:buChar char="•"/>
            </a:pPr>
            <a:r>
              <a:rPr lang="en-US" sz="2800" b="1" dirty="0"/>
              <a:t>Triple Integral</a:t>
            </a:r>
          </a:p>
          <a:p>
            <a:endParaRPr lang="en-US" sz="2000" dirty="0"/>
          </a:p>
          <a:p>
            <a:pPr marL="342900" indent="-342900">
              <a:buFont typeface="Arial" pitchFamily="34" charset="0"/>
              <a:buChar char="•"/>
            </a:pPr>
            <a:r>
              <a:rPr lang="en-US" sz="2400" dirty="0"/>
              <a:t>NPTEL: Lecture 22– Triple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hlinkClick r:id="rId5"/>
              </a:rPr>
              <a:t>https://www.youtube.com/watch?v=VvKAuFBJLs0</a:t>
            </a:r>
            <a:endParaRPr lang="en-US" sz="2200" u="sng" dirty="0"/>
          </a:p>
          <a:p>
            <a:endParaRPr lang="en-US" sz="2200" dirty="0"/>
          </a:p>
        </p:txBody>
      </p:sp>
    </p:spTree>
    <p:extLst>
      <p:ext uri="{BB962C8B-B14F-4D97-AF65-F5344CB8AC3E}">
        <p14:creationId xmlns:p14="http://schemas.microsoft.com/office/powerpoint/2010/main" val="359306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200" dirty="0"/>
              <a:t>Double Integral</a:t>
            </a:r>
          </a:p>
          <a:p>
            <a:endParaRPr lang="en-US" sz="2200" dirty="0"/>
          </a:p>
          <a:p>
            <a:pPr marL="0" indent="0">
              <a:buNone/>
            </a:pPr>
            <a:endParaRPr lang="en-US" sz="2200" dirty="0"/>
          </a:p>
          <a:p>
            <a:pPr>
              <a:buFont typeface="Wingdings" pitchFamily="2" charset="2"/>
              <a:buChar char="ü"/>
            </a:pPr>
            <a:r>
              <a:rPr lang="en-US" sz="2200" dirty="0"/>
              <a:t>Triple Integral</a:t>
            </a:r>
          </a:p>
          <a:p>
            <a:pPr>
              <a:buNone/>
            </a:pPr>
            <a:r>
              <a:rPr lang="en-US" dirty="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26</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40661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cs typeface="Times New Roman" pitchFamily="18" charset="0"/>
              </a:rPr>
              <a:t>Change of order of integration (CO 4)</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graphicFrame>
        <p:nvGraphicFramePr>
          <p:cNvPr id="13" name="Object 2"/>
          <p:cNvGraphicFramePr>
            <a:graphicFrameLocks noChangeAspect="1"/>
          </p:cNvGraphicFramePr>
          <p:nvPr>
            <p:extLst>
              <p:ext uri="{D42A27DB-BD31-4B8C-83A1-F6EECF244321}">
                <p14:modId xmlns:p14="http://schemas.microsoft.com/office/powerpoint/2010/main" val="2993319579"/>
              </p:ext>
            </p:extLst>
          </p:nvPr>
        </p:nvGraphicFramePr>
        <p:xfrm>
          <a:off x="3408765" y="3435824"/>
          <a:ext cx="1323658" cy="838200"/>
        </p:xfrm>
        <a:graphic>
          <a:graphicData uri="http://schemas.openxmlformats.org/presentationml/2006/ole">
            <mc:AlternateContent xmlns:mc="http://schemas.openxmlformats.org/markup-compatibility/2006">
              <mc:Choice xmlns:v="urn:schemas-microsoft-com:vml" Requires="v">
                <p:oleObj spid="_x0000_s15361" name="Equation" r:id="rId4" imgW="761760" imgH="482400" progId="Equation.3">
                  <p:embed/>
                </p:oleObj>
              </mc:Choice>
              <mc:Fallback>
                <p:oleObj name="Equation" r:id="rId4" imgW="761760" imgH="482400" progId="Equation.3">
                  <p:embed/>
                  <p:pic>
                    <p:nvPicPr>
                      <p:cNvPr id="1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765" y="3435824"/>
                        <a:ext cx="1323658" cy="838200"/>
                      </a:xfrm>
                      <a:prstGeom prst="rect">
                        <a:avLst/>
                      </a:prstGeom>
                      <a:noFill/>
                      <a:ln>
                        <a:noFill/>
                      </a:ln>
                      <a:effectLst/>
                    </p:spPr>
                  </p:pic>
                </p:oleObj>
              </mc:Fallback>
            </mc:AlternateContent>
          </a:graphicData>
        </a:graphic>
      </p:graphicFrame>
      <p:sp>
        <p:nvSpPr>
          <p:cNvPr id="14" name="Rectangle 13"/>
          <p:cNvSpPr/>
          <p:nvPr/>
        </p:nvSpPr>
        <p:spPr>
          <a:xfrm>
            <a:off x="609600" y="2057400"/>
            <a:ext cx="7848599" cy="769441"/>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a:cs typeface="Times New Roman" pitchFamily="18" charset="0"/>
              </a:rPr>
              <a:t>Sometimes evaluation of double integral become easier by changing the order of integration.  e.g. </a:t>
            </a:r>
          </a:p>
        </p:txBody>
      </p:sp>
    </p:spTree>
    <p:extLst>
      <p:ext uri="{BB962C8B-B14F-4D97-AF65-F5344CB8AC3E}">
        <p14:creationId xmlns:p14="http://schemas.microsoft.com/office/powerpoint/2010/main" val="333696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integration (CO 4)</a:t>
            </a: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1371599"/>
            <a:ext cx="7873621" cy="769441"/>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a:cs typeface="Times New Roman" pitchFamily="18" charset="0"/>
              </a:rPr>
              <a:t>To change the order of integration first, draw the region of integration with the help of limits of integration.</a:t>
            </a:r>
          </a:p>
        </p:txBody>
      </p:sp>
      <p:sp>
        <p:nvSpPr>
          <p:cNvPr id="13" name="Rectangle 12"/>
          <p:cNvSpPr/>
          <p:nvPr/>
        </p:nvSpPr>
        <p:spPr>
          <a:xfrm>
            <a:off x="506672" y="3047999"/>
            <a:ext cx="8267700" cy="769441"/>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a:cs typeface="Times New Roman" pitchFamily="18" charset="0"/>
              </a:rPr>
              <a:t>Secondly, draw vertical or horizontal strips as per the required order of integration.</a:t>
            </a:r>
          </a:p>
        </p:txBody>
      </p:sp>
      <p:sp>
        <p:nvSpPr>
          <p:cNvPr id="1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28</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1847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integration (CO 4)</a:t>
            </a: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859807"/>
            <a:ext cx="6795450" cy="523220"/>
          </a:xfrm>
          <a:prstGeom prst="rect">
            <a:avLst/>
          </a:prstGeom>
        </p:spPr>
        <p:txBody>
          <a:bodyPr wrap="square">
            <a:spAutoFit/>
          </a:bodyPr>
          <a:lstStyle/>
          <a:p>
            <a:pPr algn="just" fontAlgn="auto">
              <a:spcAft>
                <a:spcPts val="0"/>
              </a:spcAft>
              <a:buClr>
                <a:schemeClr val="accent3"/>
              </a:buClr>
              <a:defRPr/>
            </a:pPr>
            <a:r>
              <a:rPr lang="en-US" sz="2800" b="1" dirty="0">
                <a:cs typeface="Times New Roman" pitchFamily="18" charset="0"/>
              </a:rPr>
              <a:t>Case 1: </a:t>
            </a:r>
            <a:r>
              <a:rPr lang="en-US" sz="2400" dirty="0"/>
              <a:t>If both the limits are constant</a:t>
            </a:r>
            <a:endParaRPr lang="en-US" sz="2400" b="1" dirty="0">
              <a:cs typeface="Times New Roman"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497574" y="1524000"/>
                <a:ext cx="8267700" cy="2573910"/>
              </a:xfrm>
              <a:prstGeom prst="rect">
                <a:avLst/>
              </a:prstGeom>
            </p:spPr>
            <p:txBody>
              <a:bodyPr wrap="square">
                <a:spAutoFit/>
              </a:bodyPr>
              <a:lstStyle/>
              <a:p>
                <a:pPr algn="just" fontAlgn="auto">
                  <a:spcAft>
                    <a:spcPts val="0"/>
                  </a:spcAft>
                  <a:buClr>
                    <a:schemeClr val="accent3"/>
                  </a:buClr>
                  <a:defRPr/>
                </a:pPr>
                <a:r>
                  <a:rPr lang="en-US" sz="2200" dirty="0"/>
                  <a:t>In double integration if both the limits are constant, then the order of integration is immaterial, provided the limits of integrations are changed accordingly.</a:t>
                </a:r>
              </a:p>
              <a:p>
                <a:pPr algn="just" fontAlgn="auto">
                  <a:spcAft>
                    <a:spcPts val="0"/>
                  </a:spcAft>
                  <a:buClr>
                    <a:schemeClr val="accent3"/>
                  </a:buClr>
                  <a:defRPr/>
                </a:pPr>
                <a:endParaRPr lang="en-US" sz="2200" dirty="0">
                  <a:cs typeface="Times New Roman" pitchFamily="18" charset="0"/>
                </a:endParaRPr>
              </a:p>
              <a:p>
                <a:pPr algn="just" fontAlgn="auto">
                  <a:spcAft>
                    <a:spcPts val="0"/>
                  </a:spcAft>
                  <a:buClr>
                    <a:schemeClr val="accent3"/>
                  </a:buClr>
                  <a:defRPr/>
                </a:pPr>
                <a14:m>
                  <m:oMathPara xmlns:m="http://schemas.openxmlformats.org/officeDocument/2006/math">
                    <m:oMathParaPr>
                      <m:jc m:val="centerGroup"/>
                    </m:oMathParaPr>
                    <m:oMath xmlns:m="http://schemas.openxmlformats.org/officeDocument/2006/math">
                      <m:nary>
                        <m:naryPr>
                          <m:limLoc m:val="undOvr"/>
                          <m:ctrlPr>
                            <a:rPr lang="en-US" sz="2400" i="1">
                              <a:latin typeface="Cambria Math" panose="02040503050406030204" pitchFamily="18" charset="0"/>
                            </a:rPr>
                          </m:ctrlPr>
                        </m:naryPr>
                        <m:sub>
                          <m:r>
                            <a:rPr lang="en-US" sz="2400" i="1">
                              <a:latin typeface="Cambria Math"/>
                            </a:rPr>
                            <m:t>𝑐</m:t>
                          </m:r>
                        </m:sub>
                        <m:sup>
                          <m:r>
                            <a:rPr lang="en-US" sz="2400" i="1">
                              <a:latin typeface="Cambria Math"/>
                            </a:rPr>
                            <m:t>𝑑</m:t>
                          </m:r>
                        </m:sup>
                        <m:e>
                          <m:nary>
                            <m:naryPr>
                              <m:limLoc m:val="subSup"/>
                              <m:ctrlPr>
                                <a:rPr lang="en-US" sz="2400" i="1">
                                  <a:latin typeface="Cambria Math" panose="02040503050406030204" pitchFamily="18" charset="0"/>
                                </a:rPr>
                              </m:ctrlPr>
                            </m:naryPr>
                            <m:sub>
                              <m:r>
                                <a:rPr lang="en-US" sz="2400" i="1">
                                  <a:latin typeface="Cambria Math"/>
                                </a:rPr>
                                <m:t>𝑎</m:t>
                              </m:r>
                            </m:sub>
                            <m:sup>
                              <m:r>
                                <a:rPr lang="en-US" sz="2400" i="1">
                                  <a:latin typeface="Cambria Math"/>
                                </a:rPr>
                                <m:t>𝑏</m:t>
                              </m:r>
                            </m:sup>
                            <m:e>
                              <m:r>
                                <a:rPr lang="en-US" sz="2400" i="1">
                                  <a:latin typeface="Cambria Math"/>
                                </a:rPr>
                                <m:t>𝑓</m:t>
                              </m:r>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𝑦</m:t>
                                  </m:r>
                                </m:e>
                              </m:d>
                              <m:r>
                                <a:rPr lang="en-US" sz="2400" i="1">
                                  <a:latin typeface="Cambria Math"/>
                                </a:rPr>
                                <m:t>𝑑𝑥𝑑𝑦</m:t>
                              </m:r>
                              <m:r>
                                <a:rPr lang="en-US" sz="2400" i="1">
                                  <a:latin typeface="Cambria Math"/>
                                </a:rPr>
                                <m:t>= </m:t>
                              </m:r>
                            </m:e>
                          </m:nary>
                        </m:e>
                      </m:nary>
                      <m:nary>
                        <m:naryPr>
                          <m:limLoc m:val="undOvr"/>
                          <m:ctrlPr>
                            <a:rPr lang="en-US" sz="2400" i="1">
                              <a:latin typeface="Cambria Math" panose="02040503050406030204" pitchFamily="18" charset="0"/>
                            </a:rPr>
                          </m:ctrlPr>
                        </m:naryPr>
                        <m:sub>
                          <m:r>
                            <a:rPr lang="en-US" sz="2400" i="1">
                              <a:latin typeface="Cambria Math"/>
                            </a:rPr>
                            <m:t>𝑎</m:t>
                          </m:r>
                        </m:sub>
                        <m:sup>
                          <m:r>
                            <a:rPr lang="en-US" sz="2400" i="1">
                              <a:latin typeface="Cambria Math"/>
                            </a:rPr>
                            <m:t>𝑏</m:t>
                          </m:r>
                        </m:sup>
                        <m:e>
                          <m:nary>
                            <m:naryPr>
                              <m:limLoc m:val="subSup"/>
                              <m:ctrlPr>
                                <a:rPr lang="en-US" sz="2400" i="1">
                                  <a:latin typeface="Cambria Math" panose="02040503050406030204" pitchFamily="18" charset="0"/>
                                </a:rPr>
                              </m:ctrlPr>
                            </m:naryPr>
                            <m:sub>
                              <m:r>
                                <a:rPr lang="en-US" sz="2400" i="1">
                                  <a:latin typeface="Cambria Math"/>
                                </a:rPr>
                                <m:t>𝑐</m:t>
                              </m:r>
                            </m:sub>
                            <m:sup>
                              <m:r>
                                <a:rPr lang="en-US" sz="2400" i="1">
                                  <a:latin typeface="Cambria Math"/>
                                </a:rPr>
                                <m:t>𝑑</m:t>
                              </m:r>
                            </m:sup>
                            <m:e>
                              <m:r>
                                <a:rPr lang="en-US" sz="2400" i="1">
                                  <a:latin typeface="Cambria Math"/>
                                </a:rPr>
                                <m:t>𝑓</m:t>
                              </m:r>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𝑦</m:t>
                                  </m:r>
                                </m:e>
                              </m:d>
                              <m:r>
                                <a:rPr lang="en-US" sz="2400" i="1">
                                  <a:latin typeface="Cambria Math"/>
                                </a:rPr>
                                <m:t>𝑑𝑦𝑑𝑥</m:t>
                              </m:r>
                              <m:r>
                                <a:rPr lang="en-US" sz="2400" i="1">
                                  <a:latin typeface="Cambria Math"/>
                                </a:rPr>
                                <m:t> </m:t>
                              </m:r>
                            </m:e>
                          </m:nary>
                        </m:e>
                      </m:nary>
                    </m:oMath>
                  </m:oMathPara>
                </a14:m>
                <a:endParaRPr lang="en-US" sz="2200" dirty="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7574" y="1524000"/>
                <a:ext cx="8267700" cy="2573910"/>
              </a:xfrm>
              <a:prstGeom prst="rect">
                <a:avLst/>
              </a:prstGeom>
              <a:blipFill rotWithShape="1">
                <a:blip r:embed="rId3"/>
                <a:stretch>
                  <a:fillRect l="-959" t="-1422" r="-1770"/>
                </a:stretch>
              </a:blipFill>
            </p:spPr>
            <p:txBody>
              <a:bodyPr/>
              <a:lstStyle/>
              <a:p>
                <a:r>
                  <a:rPr lang="en-US">
                    <a:noFill/>
                  </a:rPr>
                  <a:t> </a:t>
                </a:r>
              </a:p>
            </p:txBody>
          </p:sp>
        </mc:Fallback>
      </mc:AlternateContent>
      <p:sp>
        <p:nvSpPr>
          <p:cNvPr id="1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29</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59978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2"/>
            <a:ext cx="8382000" cy="4724398"/>
          </a:xfrm>
        </p:spPr>
        <p:txBody>
          <a:bodyPr>
            <a:normAutofit/>
          </a:bodyPr>
          <a:lstStyle/>
          <a:p>
            <a:pPr algn="just"/>
            <a:r>
              <a:rPr lang="en-US" sz="2200" dirty="0"/>
              <a:t> The use of multiple integral in finding area, volume, mass, centroid and moment of inertia of plane and solid regions.</a:t>
            </a:r>
          </a:p>
          <a:p>
            <a:pPr marL="0" indent="0" algn="just">
              <a:buNone/>
            </a:pPr>
            <a:endParaRPr lang="en-US" sz="2200" dirty="0"/>
          </a:p>
          <a:p>
            <a:pPr marL="0" indent="0" algn="just">
              <a:buNone/>
            </a:pPr>
            <a:endParaRPr lang="en-US" sz="2200" dirty="0"/>
          </a:p>
          <a:p>
            <a:pPr algn="just"/>
            <a:r>
              <a:rPr lang="en-US" sz="2200" dirty="0"/>
              <a:t>The students will learn the essential concepts of  multiple integration (Double integral, Triple integral), Change of order of integration, Change of variables, </a:t>
            </a:r>
            <a:r>
              <a:rPr lang="en-US" sz="2200" b="1" dirty="0"/>
              <a:t> </a:t>
            </a:r>
            <a:r>
              <a:rPr lang="en-US" sz="2200" dirty="0"/>
              <a:t>Areas and volumes, Center of mass and center of gravity (Constant and variable densities), in a comprehensive manner. </a:t>
            </a:r>
          </a:p>
          <a:p>
            <a:pPr algn="just">
              <a:buNone/>
            </a:pPr>
            <a:endParaRPr lang="en-US" sz="1800" dirty="0"/>
          </a:p>
          <a:p>
            <a:pPr algn="just"/>
            <a:endParaRPr lang="en-US" sz="1800"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0">
              <a:defRPr/>
            </a:pPr>
            <a:r>
              <a:rPr lang="en-US" sz="3400" b="1" dirty="0"/>
              <a:t>Course Objective</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5"/>
          <p:cNvSpPr>
            <a:spLocks noGrp="1"/>
          </p:cNvSpPr>
          <p:nvPr>
            <p:ph type="dt" sz="half" idx="10"/>
          </p:nvPr>
        </p:nvSpPr>
        <p:spPr>
          <a:xfrm>
            <a:off x="457200" y="6356350"/>
            <a:ext cx="2133600" cy="365125"/>
          </a:xfrm>
        </p:spPr>
        <p:txBody>
          <a:bodyPr/>
          <a:lstStyle/>
          <a:p>
            <a:fld id="{1AEA6870-034E-4E8B-802C-DB0ABA776C59}"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73384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integration (CO 4)</a:t>
            </a: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859807"/>
            <a:ext cx="8243250" cy="892552"/>
          </a:xfrm>
          <a:prstGeom prst="rect">
            <a:avLst/>
          </a:prstGeom>
        </p:spPr>
        <p:txBody>
          <a:bodyPr wrap="square">
            <a:spAutoFit/>
          </a:bodyPr>
          <a:lstStyle/>
          <a:p>
            <a:pPr algn="just" fontAlgn="auto">
              <a:spcAft>
                <a:spcPts val="0"/>
              </a:spcAft>
              <a:buClr>
                <a:schemeClr val="accent3"/>
              </a:buClr>
              <a:defRPr/>
            </a:pPr>
            <a:r>
              <a:rPr lang="en-US" sz="2800" b="1" dirty="0">
                <a:cs typeface="Times New Roman" pitchFamily="18" charset="0"/>
              </a:rPr>
              <a:t>Case 2:</a:t>
            </a:r>
            <a:r>
              <a:rPr lang="en-US" sz="2800" dirty="0"/>
              <a:t> </a:t>
            </a:r>
            <a:r>
              <a:rPr lang="en-US" sz="2400" dirty="0"/>
              <a:t>Suppose the limits for inner integration are functions of any variable</a:t>
            </a:r>
            <a:endParaRPr lang="en-US" sz="2400" b="1" dirty="0">
              <a:cs typeface="Times New Roman" pitchFamily="18" charset="0"/>
            </a:endParaRPr>
          </a:p>
        </p:txBody>
      </p:sp>
      <p:sp>
        <p:nvSpPr>
          <p:cNvPr id="13" name="Rectangle 12"/>
          <p:cNvSpPr/>
          <p:nvPr/>
        </p:nvSpPr>
        <p:spPr>
          <a:xfrm>
            <a:off x="647700" y="1981200"/>
            <a:ext cx="8267700" cy="769441"/>
          </a:xfrm>
          <a:prstGeom prst="rect">
            <a:avLst/>
          </a:prstGeom>
        </p:spPr>
        <p:txBody>
          <a:bodyPr wrap="square">
            <a:spAutoFit/>
          </a:bodyPr>
          <a:lstStyle/>
          <a:p>
            <a:pPr marL="342900" lvl="0" indent="-342900" algn="just">
              <a:buFont typeface="Arial" pitchFamily="34" charset="0"/>
              <a:buChar char="•"/>
            </a:pPr>
            <a:r>
              <a:rPr lang="en-US" sz="2200" dirty="0"/>
              <a:t>Identify the region of integration of double integration.</a:t>
            </a:r>
          </a:p>
          <a:p>
            <a:pPr algn="just" fontAlgn="auto">
              <a:spcAft>
                <a:spcPts val="0"/>
              </a:spcAft>
              <a:buClr>
                <a:schemeClr val="accent3"/>
              </a:buClr>
              <a:defRPr/>
            </a:pPr>
            <a:endParaRPr lang="en-US" sz="2200" dirty="0">
              <a:cs typeface="Times New Roman" pitchFamily="18" charset="0"/>
            </a:endParaRPr>
          </a:p>
        </p:txBody>
      </p:sp>
      <p:sp>
        <p:nvSpPr>
          <p:cNvPr id="1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30</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 name="Rectangle 1"/>
          <p:cNvSpPr/>
          <p:nvPr/>
        </p:nvSpPr>
        <p:spPr>
          <a:xfrm>
            <a:off x="672150" y="2570355"/>
            <a:ext cx="7581900" cy="769441"/>
          </a:xfrm>
          <a:prstGeom prst="rect">
            <a:avLst/>
          </a:prstGeom>
        </p:spPr>
        <p:txBody>
          <a:bodyPr wrap="square">
            <a:spAutoFit/>
          </a:bodyPr>
          <a:lstStyle/>
          <a:p>
            <a:pPr marL="342900" lvl="0" indent="-342900" algn="just">
              <a:buFont typeface="Arial" pitchFamily="34" charset="0"/>
              <a:buChar char="•"/>
            </a:pPr>
            <a:r>
              <a:rPr lang="en-US" sz="2200" dirty="0"/>
              <a:t>Convert the given double integral into its equivalent double integral by changing the order of integration.</a:t>
            </a:r>
          </a:p>
        </p:txBody>
      </p:sp>
      <p:sp>
        <p:nvSpPr>
          <p:cNvPr id="4" name="Rectangle 3"/>
          <p:cNvSpPr/>
          <p:nvPr/>
        </p:nvSpPr>
        <p:spPr>
          <a:xfrm>
            <a:off x="672150" y="3821704"/>
            <a:ext cx="7581900" cy="442865"/>
          </a:xfrm>
          <a:prstGeom prst="rect">
            <a:avLst/>
          </a:prstGeom>
        </p:spPr>
        <p:txBody>
          <a:bodyPr wrap="square">
            <a:spAutoFit/>
          </a:bodyPr>
          <a:lstStyle/>
          <a:p>
            <a:pPr marL="342900" lvl="0" indent="-342900" algn="just">
              <a:buFont typeface="Arial" pitchFamily="34" charset="0"/>
              <a:buChar char="•"/>
            </a:pPr>
            <a:r>
              <a:rPr lang="en-US" sz="2200" dirty="0"/>
              <a:t>Find the new limits of integration. </a:t>
            </a:r>
          </a:p>
        </p:txBody>
      </p:sp>
      <p:sp>
        <p:nvSpPr>
          <p:cNvPr id="5" name="Rectangle 4"/>
          <p:cNvSpPr/>
          <p:nvPr/>
        </p:nvSpPr>
        <p:spPr>
          <a:xfrm>
            <a:off x="672150" y="4431304"/>
            <a:ext cx="7581900" cy="430887"/>
          </a:xfrm>
          <a:prstGeom prst="rect">
            <a:avLst/>
          </a:prstGeom>
        </p:spPr>
        <p:txBody>
          <a:bodyPr wrap="square">
            <a:spAutoFit/>
          </a:bodyPr>
          <a:lstStyle/>
          <a:p>
            <a:pPr marL="342900" lvl="0" indent="-342900" algn="just">
              <a:buFont typeface="Arial" pitchFamily="34" charset="0"/>
              <a:buChar char="•"/>
            </a:pPr>
            <a:r>
              <a:rPr lang="en-US" sz="2200" dirty="0"/>
              <a:t>After finding the new limits, evaluate the integral.</a:t>
            </a:r>
          </a:p>
        </p:txBody>
      </p:sp>
    </p:spTree>
    <p:extLst>
      <p:ext uri="{BB962C8B-B14F-4D97-AF65-F5344CB8AC3E}">
        <p14:creationId xmlns:p14="http://schemas.microsoft.com/office/powerpoint/2010/main" val="134092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914400" y="457200"/>
            <a:ext cx="8229600" cy="1143000"/>
          </a:xfrm>
        </p:spPr>
        <p:txBody>
          <a:bodyPr>
            <a:normAutofit fontScale="90000"/>
          </a:bodyPr>
          <a:lstStyle/>
          <a:p>
            <a:pPr fontAlgn="auto">
              <a:spcAft>
                <a:spcPts val="0"/>
              </a:spcAft>
              <a:defRPr/>
            </a:pPr>
            <a:r>
              <a:rPr lang="en-US" dirty="0">
                <a:latin typeface="+mn-lt"/>
              </a:rPr>
              <a:t>                                                                         </a:t>
            </a:r>
            <a:br>
              <a:rPr lang="en-US" dirty="0">
                <a:latin typeface="+mn-lt"/>
              </a:rPr>
            </a:br>
            <a:endParaRPr lang="en-US" dirty="0">
              <a:latin typeface="+mn-lt"/>
            </a:endParaRPr>
          </a:p>
        </p:txBody>
      </p:sp>
      <p:graphicFrame>
        <p:nvGraphicFramePr>
          <p:cNvPr id="11266" name="Object 2"/>
          <p:cNvGraphicFramePr>
            <a:graphicFrameLocks noChangeAspect="1"/>
          </p:cNvGraphicFramePr>
          <p:nvPr>
            <p:extLst>
              <p:ext uri="{D42A27DB-BD31-4B8C-83A1-F6EECF244321}">
                <p14:modId xmlns:p14="http://schemas.microsoft.com/office/powerpoint/2010/main" val="3739745297"/>
              </p:ext>
            </p:extLst>
          </p:nvPr>
        </p:nvGraphicFramePr>
        <p:xfrm>
          <a:off x="4500562" y="3094083"/>
          <a:ext cx="114300" cy="177800"/>
        </p:xfrm>
        <a:graphic>
          <a:graphicData uri="http://schemas.openxmlformats.org/presentationml/2006/ole">
            <mc:AlternateContent xmlns:mc="http://schemas.openxmlformats.org/markup-compatibility/2006">
              <mc:Choice xmlns:v="urn:schemas-microsoft-com:vml" Requires="v">
                <p:oleObj spid="_x0000_s16385" name="Equation" r:id="rId3" imgW="114120" imgH="177480" progId="">
                  <p:embed/>
                </p:oleObj>
              </mc:Choice>
              <mc:Fallback>
                <p:oleObj name="Equation" r:id="rId3" imgW="114120" imgH="177480" progId="">
                  <p:embed/>
                  <p:pic>
                    <p:nvPicPr>
                      <p:cNvPr id="112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2" y="309408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71" name="Picture 8" descr="Change order of integration example region with exponential, x first"/>
          <p:cNvPicPr>
            <a:picLocks noChangeAspect="1" noChangeArrowheads="1"/>
          </p:cNvPicPr>
          <p:nvPr/>
        </p:nvPicPr>
        <p:blipFill>
          <a:blip r:embed="rId5"/>
          <a:srcRect/>
          <a:stretch>
            <a:fillRect/>
          </a:stretch>
        </p:blipFill>
        <p:spPr bwMode="auto">
          <a:xfrm>
            <a:off x="319087" y="2798694"/>
            <a:ext cx="3330222" cy="2247900"/>
          </a:xfrm>
          <a:prstGeom prst="rect">
            <a:avLst/>
          </a:prstGeom>
          <a:noFill/>
          <a:ln w="9525">
            <a:noFill/>
            <a:miter lim="800000"/>
            <a:headEnd/>
            <a:tailEnd/>
          </a:ln>
        </p:spPr>
      </p:pic>
      <p:graphicFrame>
        <p:nvGraphicFramePr>
          <p:cNvPr id="11267" name="Object 3"/>
          <p:cNvGraphicFramePr>
            <a:graphicFrameLocks noChangeAspect="1"/>
          </p:cNvGraphicFramePr>
          <p:nvPr>
            <p:extLst>
              <p:ext uri="{D42A27DB-BD31-4B8C-83A1-F6EECF244321}">
                <p14:modId xmlns:p14="http://schemas.microsoft.com/office/powerpoint/2010/main" val="3756076769"/>
              </p:ext>
            </p:extLst>
          </p:nvPr>
        </p:nvGraphicFramePr>
        <p:xfrm>
          <a:off x="5643797" y="772657"/>
          <a:ext cx="2447690" cy="1044179"/>
        </p:xfrm>
        <a:graphic>
          <a:graphicData uri="http://schemas.openxmlformats.org/presentationml/2006/ole">
            <mc:AlternateContent xmlns:mc="http://schemas.openxmlformats.org/markup-compatibility/2006">
              <mc:Choice xmlns:v="urn:schemas-microsoft-com:vml" Requires="v">
                <p:oleObj spid="_x0000_s16386" name="Equation" r:id="rId6" imgW="977760" imgH="495000" progId="Equation.DSMT4">
                  <p:embed/>
                </p:oleObj>
              </mc:Choice>
              <mc:Fallback>
                <p:oleObj name="Equation" r:id="rId6" imgW="977760" imgH="495000" progId="Equation.DSMT4">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797" y="772657"/>
                        <a:ext cx="2447690" cy="1044179"/>
                      </a:xfrm>
                      <a:prstGeom prst="rect">
                        <a:avLst/>
                      </a:prstGeom>
                      <a:noFill/>
                      <a:ln>
                        <a:noFill/>
                      </a:ln>
                      <a:effectLst/>
                    </p:spPr>
                  </p:pic>
                </p:oleObj>
              </mc:Fallback>
            </mc:AlternateContent>
          </a:graphicData>
        </a:graphic>
      </p:graphicFrame>
      <p:sp>
        <p:nvSpPr>
          <p:cNvPr id="11272" name="TextBox 11"/>
          <p:cNvSpPr txBox="1">
            <a:spLocks noChangeArrowheads="1"/>
          </p:cNvSpPr>
          <p:nvPr/>
        </p:nvSpPr>
        <p:spPr bwMode="auto">
          <a:xfrm>
            <a:off x="319087" y="1032810"/>
            <a:ext cx="7772400" cy="523875"/>
          </a:xfrm>
          <a:prstGeom prst="rect">
            <a:avLst/>
          </a:prstGeom>
          <a:noFill/>
          <a:ln w="9525">
            <a:noFill/>
            <a:miter lim="800000"/>
            <a:headEnd/>
            <a:tailEnd/>
          </a:ln>
        </p:spPr>
        <p:txBody>
          <a:bodyPr>
            <a:spAutoFit/>
          </a:bodyPr>
          <a:lstStyle/>
          <a:p>
            <a:r>
              <a:rPr lang="en-US" sz="2800" b="1" dirty="0">
                <a:cs typeface="Times New Roman" pitchFamily="18" charset="0"/>
              </a:rPr>
              <a:t>Question: </a:t>
            </a:r>
            <a:r>
              <a:rPr lang="en-US" sz="2200" dirty="0">
                <a:cs typeface="Times New Roman" pitchFamily="18" charset="0"/>
              </a:rPr>
              <a:t>Change the order of integration</a:t>
            </a:r>
          </a:p>
        </p:txBody>
      </p:sp>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31</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6" name="Title 1"/>
          <p:cNvSpPr txBox="1">
            <a:spLocks/>
          </p:cNvSpPr>
          <p:nvPr/>
        </p:nvSpPr>
        <p:spPr>
          <a:xfrm>
            <a:off x="1367971" y="-36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Example 1</a:t>
            </a:r>
          </a:p>
        </p:txBody>
      </p:sp>
      <p:pic>
        <p:nvPicPr>
          <p:cNvPr id="17"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2" name="Rectangle 1"/>
          <p:cNvSpPr/>
          <p:nvPr/>
        </p:nvSpPr>
        <p:spPr>
          <a:xfrm>
            <a:off x="290512" y="1660570"/>
            <a:ext cx="1584088" cy="523220"/>
          </a:xfrm>
          <a:prstGeom prst="rect">
            <a:avLst/>
          </a:prstGeom>
        </p:spPr>
        <p:txBody>
          <a:bodyPr wrap="none">
            <a:spAutoFit/>
          </a:bodyPr>
          <a:lstStyle/>
          <a:p>
            <a:r>
              <a:rPr lang="en-US" sz="2800" b="1" dirty="0">
                <a:cs typeface="Times New Roman" pitchFamily="18" charset="0"/>
              </a:rPr>
              <a:t>Solution:</a:t>
            </a:r>
            <a:endParaRPr lang="en-US" sz="2800" dirty="0"/>
          </a:p>
        </p:txBody>
      </p:sp>
      <p:sp>
        <p:nvSpPr>
          <p:cNvPr id="18" name="TextBox 11"/>
          <p:cNvSpPr txBox="1">
            <a:spLocks noChangeArrowheads="1"/>
          </p:cNvSpPr>
          <p:nvPr/>
        </p:nvSpPr>
        <p:spPr bwMode="auto">
          <a:xfrm>
            <a:off x="1874600" y="1727245"/>
            <a:ext cx="7026512" cy="1107996"/>
          </a:xfrm>
          <a:prstGeom prst="rect">
            <a:avLst/>
          </a:prstGeom>
          <a:noFill/>
          <a:ln w="9525">
            <a:noFill/>
            <a:miter lim="800000"/>
            <a:headEnd/>
            <a:tailEnd/>
          </a:ln>
        </p:spPr>
        <p:txBody>
          <a:bodyPr wrap="square">
            <a:spAutoFit/>
          </a:bodyPr>
          <a:lstStyle/>
          <a:p>
            <a:r>
              <a:rPr lang="en-US" sz="2200" dirty="0">
                <a:cs typeface="Times New Roman" pitchFamily="18" charset="0"/>
              </a:rPr>
              <a:t>First we draw the limits of integral. Here limit of x is in </a:t>
            </a:r>
          </a:p>
          <a:p>
            <a:pPr algn="just"/>
            <a:r>
              <a:rPr lang="en-US" sz="2200" dirty="0">
                <a:cs typeface="Times New Roman" pitchFamily="18" charset="0"/>
              </a:rPr>
              <a:t>variable terms and limits of y are constant  (horizontal strip).  So for changing order we consider vertical strip .</a:t>
            </a:r>
          </a:p>
        </p:txBody>
      </p:sp>
      <p:pic>
        <p:nvPicPr>
          <p:cNvPr id="19" name="Picture 2" descr="Change order of integration example region with exponential, y first"/>
          <p:cNvPicPr>
            <a:picLocks noChangeAspect="1" noChangeArrowheads="1"/>
          </p:cNvPicPr>
          <p:nvPr/>
        </p:nvPicPr>
        <p:blipFill>
          <a:blip r:embed="rId9"/>
          <a:srcRect/>
          <a:stretch>
            <a:fillRect/>
          </a:stretch>
        </p:blipFill>
        <p:spPr bwMode="auto">
          <a:xfrm>
            <a:off x="5781675" y="2893944"/>
            <a:ext cx="3200399" cy="2057400"/>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598338500"/>
              </p:ext>
            </p:extLst>
          </p:nvPr>
        </p:nvGraphicFramePr>
        <p:xfrm>
          <a:off x="1447800" y="5046594"/>
          <a:ext cx="5791200" cy="1136895"/>
        </p:xfrm>
        <a:graphic>
          <a:graphicData uri="http://schemas.openxmlformats.org/presentationml/2006/ole">
            <mc:AlternateContent xmlns:mc="http://schemas.openxmlformats.org/markup-compatibility/2006">
              <mc:Choice xmlns:v="urn:schemas-microsoft-com:vml" Requires="v">
                <p:oleObj spid="_x0000_s16387" name="Equation" r:id="rId10" imgW="2286000" imgH="533160" progId="Equation.DSMT4">
                  <p:embed/>
                </p:oleObj>
              </mc:Choice>
              <mc:Fallback>
                <p:oleObj name="Equation" r:id="rId10" imgW="2286000" imgH="533160" progId="Equation.DSMT4">
                  <p:embed/>
                  <p:pic>
                    <p:nvPicPr>
                      <p:cNvPr id="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5046594"/>
                        <a:ext cx="5791200" cy="113689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689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72"/>
                                        </p:tgtEl>
                                        <p:attrNameLst>
                                          <p:attrName>style.visibility</p:attrName>
                                        </p:attrNameLst>
                                      </p:cBhvr>
                                      <p:to>
                                        <p:strVal val="visible"/>
                                      </p:to>
                                    </p:set>
                                    <p:animEffect transition="in" filter="fade">
                                      <p:cBhvr>
                                        <p:cTn id="10" dur="500"/>
                                        <p:tgtEl>
                                          <p:spTgt spid="112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271"/>
                                        </p:tgtEl>
                                        <p:attrNameLst>
                                          <p:attrName>style.visibility</p:attrName>
                                        </p:attrNameLst>
                                      </p:cBhvr>
                                      <p:to>
                                        <p:strVal val="visible"/>
                                      </p:to>
                                    </p:set>
                                    <p:animEffect transition="in" filter="fade">
                                      <p:cBhvr>
                                        <p:cTn id="23" dur="500"/>
                                        <p:tgtEl>
                                          <p:spTgt spid="112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P spid="2"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32</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8" name="Title 12"/>
          <p:cNvSpPr txBox="1">
            <a:spLocks/>
          </p:cNvSpPr>
          <p:nvPr/>
        </p:nvSpPr>
        <p:spPr>
          <a:xfrm>
            <a:off x="914400" y="457200"/>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atin typeface="+mn-lt"/>
              </a:rPr>
              <a:t>                                                                         </a:t>
            </a:r>
            <a:br>
              <a:rPr lang="en-US">
                <a:latin typeface="+mn-lt"/>
              </a:rPr>
            </a:br>
            <a:endParaRPr lang="en-US" dirty="0">
              <a:latin typeface="+mn-lt"/>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2790021034"/>
              </p:ext>
            </p:extLst>
          </p:nvPr>
        </p:nvGraphicFramePr>
        <p:xfrm>
          <a:off x="6154737" y="786606"/>
          <a:ext cx="1463675" cy="1017588"/>
        </p:xfrm>
        <a:graphic>
          <a:graphicData uri="http://schemas.openxmlformats.org/presentationml/2006/ole">
            <mc:AlternateContent xmlns:mc="http://schemas.openxmlformats.org/markup-compatibility/2006">
              <mc:Choice xmlns:v="urn:schemas-microsoft-com:vml" Requires="v">
                <p:oleObj spid="_x0000_s17409" name="Equation" r:id="rId3" imgW="583920" imgH="482400" progId="Equation.DSMT4">
                  <p:embed/>
                </p:oleObj>
              </mc:Choice>
              <mc:Fallback>
                <p:oleObj name="Equation" r:id="rId3" imgW="583920" imgH="482400" progId="Equation.DSMT4">
                  <p:embed/>
                  <p:pic>
                    <p:nvPicPr>
                      <p:cNvPr id="19" name="Object 3"/>
                      <p:cNvPicPr>
                        <a:picLocks noChangeAspect="1" noChangeArrowheads="1"/>
                      </p:cNvPicPr>
                      <p:nvPr/>
                    </p:nvPicPr>
                    <p:blipFill>
                      <a:blip r:embed="rId4"/>
                      <a:srcRect/>
                      <a:stretch>
                        <a:fillRect/>
                      </a:stretch>
                    </p:blipFill>
                    <p:spPr bwMode="auto">
                      <a:xfrm>
                        <a:off x="6154737" y="786606"/>
                        <a:ext cx="1463675" cy="1017588"/>
                      </a:xfrm>
                      <a:prstGeom prst="rect">
                        <a:avLst/>
                      </a:prstGeom>
                      <a:noFill/>
                      <a:ln>
                        <a:noFill/>
                      </a:ln>
                      <a:effectLst/>
                    </p:spPr>
                  </p:pic>
                </p:oleObj>
              </mc:Fallback>
            </mc:AlternateContent>
          </a:graphicData>
        </a:graphic>
      </p:graphicFrame>
      <p:sp>
        <p:nvSpPr>
          <p:cNvPr id="20" name="TextBox 11"/>
          <p:cNvSpPr txBox="1">
            <a:spLocks noChangeArrowheads="1"/>
          </p:cNvSpPr>
          <p:nvPr/>
        </p:nvSpPr>
        <p:spPr bwMode="auto">
          <a:xfrm>
            <a:off x="338137" y="1034256"/>
            <a:ext cx="7772400" cy="523875"/>
          </a:xfrm>
          <a:prstGeom prst="rect">
            <a:avLst/>
          </a:prstGeom>
          <a:noFill/>
          <a:ln w="9525">
            <a:noFill/>
            <a:miter lim="800000"/>
            <a:headEnd/>
            <a:tailEnd/>
          </a:ln>
        </p:spPr>
        <p:txBody>
          <a:bodyPr>
            <a:spAutoFit/>
          </a:bodyPr>
          <a:lstStyle/>
          <a:p>
            <a:r>
              <a:rPr lang="en-US" sz="2800" b="1" dirty="0">
                <a:cs typeface="Times New Roman" pitchFamily="18" charset="0"/>
              </a:rPr>
              <a:t>Question: </a:t>
            </a:r>
            <a:r>
              <a:rPr lang="en-US" sz="2200" dirty="0">
                <a:cs typeface="Times New Roman" pitchFamily="18" charset="0"/>
              </a:rPr>
              <a:t>Change the order of integration</a:t>
            </a:r>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Example 2</a:t>
            </a:r>
          </a:p>
        </p:txBody>
      </p:sp>
      <p:pic>
        <p:nvPicPr>
          <p:cNvPr id="22"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3" name="Rectangle 22"/>
          <p:cNvSpPr/>
          <p:nvPr/>
        </p:nvSpPr>
        <p:spPr>
          <a:xfrm>
            <a:off x="304800" y="1905000"/>
            <a:ext cx="1584088" cy="523220"/>
          </a:xfrm>
          <a:prstGeom prst="rect">
            <a:avLst/>
          </a:prstGeom>
        </p:spPr>
        <p:txBody>
          <a:bodyPr wrap="none">
            <a:spAutoFit/>
          </a:bodyPr>
          <a:lstStyle/>
          <a:p>
            <a:r>
              <a:rPr lang="en-US" sz="2800" b="1" dirty="0">
                <a:cs typeface="Times New Roman" pitchFamily="18" charset="0"/>
              </a:rPr>
              <a:t>Solution:</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563285489"/>
              </p:ext>
            </p:extLst>
          </p:nvPr>
        </p:nvGraphicFramePr>
        <p:xfrm>
          <a:off x="1096844" y="4343400"/>
          <a:ext cx="3444875" cy="1101725"/>
        </p:xfrm>
        <a:graphic>
          <a:graphicData uri="http://schemas.openxmlformats.org/presentationml/2006/ole">
            <mc:AlternateContent xmlns:mc="http://schemas.openxmlformats.org/markup-compatibility/2006">
              <mc:Choice xmlns:v="urn:schemas-microsoft-com:vml" Requires="v">
                <p:oleObj spid="_x0000_s17410" name="Equation" r:id="rId6" imgW="1269720" imgH="482400" progId="Equation.DSMT4">
                  <p:embed/>
                </p:oleObj>
              </mc:Choice>
              <mc:Fallback>
                <p:oleObj name="Equation" r:id="rId6" imgW="1269720" imgH="482400" progId="Equation.DSMT4">
                  <p:embed/>
                  <p:pic>
                    <p:nvPicPr>
                      <p:cNvPr id="3" name="Object 2"/>
                      <p:cNvPicPr>
                        <a:picLocks noChangeAspect="1" noChangeArrowheads="1"/>
                      </p:cNvPicPr>
                      <p:nvPr/>
                    </p:nvPicPr>
                    <p:blipFill>
                      <a:blip r:embed="rId7"/>
                      <a:srcRect/>
                      <a:stretch>
                        <a:fillRect/>
                      </a:stretch>
                    </p:blipFill>
                    <p:spPr bwMode="auto">
                      <a:xfrm>
                        <a:off x="1096844" y="4343400"/>
                        <a:ext cx="3444875" cy="1101725"/>
                      </a:xfrm>
                      <a:prstGeom prst="rect">
                        <a:avLst/>
                      </a:prstGeom>
                      <a:noFill/>
                      <a:ln>
                        <a:noFill/>
                      </a:ln>
                    </p:spPr>
                  </p:pic>
                </p:oleObj>
              </mc:Fallback>
            </mc:AlternateContent>
          </a:graphicData>
        </a:graphic>
      </p:graphicFrame>
      <p:sp>
        <p:nvSpPr>
          <p:cNvPr id="4" name="Rectangle 3"/>
          <p:cNvSpPr/>
          <p:nvPr/>
        </p:nvSpPr>
        <p:spPr>
          <a:xfrm>
            <a:off x="1822811" y="1947206"/>
            <a:ext cx="7316426" cy="430887"/>
          </a:xfrm>
          <a:prstGeom prst="rect">
            <a:avLst/>
          </a:prstGeom>
        </p:spPr>
        <p:txBody>
          <a:bodyPr wrap="none">
            <a:spAutoFit/>
          </a:bodyPr>
          <a:lstStyle/>
          <a:p>
            <a:r>
              <a:rPr lang="en-US" sz="2200" dirty="0">
                <a:cs typeface="Times New Roman" pitchFamily="18" charset="0"/>
              </a:rPr>
              <a:t>According to given limits region bounded by following curves:</a:t>
            </a:r>
          </a:p>
        </p:txBody>
      </p:sp>
      <p:graphicFrame>
        <p:nvGraphicFramePr>
          <p:cNvPr id="5" name="Object 4"/>
          <p:cNvGraphicFramePr>
            <a:graphicFrameLocks noChangeAspect="1"/>
          </p:cNvGraphicFramePr>
          <p:nvPr>
            <p:extLst>
              <p:ext uri="{D42A27DB-BD31-4B8C-83A1-F6EECF244321}">
                <p14:modId xmlns:p14="http://schemas.microsoft.com/office/powerpoint/2010/main" val="2886618903"/>
              </p:ext>
            </p:extLst>
          </p:nvPr>
        </p:nvGraphicFramePr>
        <p:xfrm>
          <a:off x="1798998" y="2466320"/>
          <a:ext cx="4449402" cy="510944"/>
        </p:xfrm>
        <a:graphic>
          <a:graphicData uri="http://schemas.openxmlformats.org/presentationml/2006/ole">
            <mc:AlternateContent xmlns:mc="http://schemas.openxmlformats.org/markup-compatibility/2006">
              <mc:Choice xmlns:v="urn:schemas-microsoft-com:vml" Requires="v">
                <p:oleObj spid="_x0000_s17411" name="Equation" r:id="rId8" imgW="1676160" imgH="228600" progId="Equation.DSMT4">
                  <p:embed/>
                </p:oleObj>
              </mc:Choice>
              <mc:Fallback>
                <p:oleObj name="Equation" r:id="rId8" imgW="1676160" imgH="228600" progId="Equation.DSMT4">
                  <p:embed/>
                  <p:pic>
                    <p:nvPicPr>
                      <p:cNvPr id="5" name="Object 4"/>
                      <p:cNvPicPr>
                        <a:picLocks noChangeAspect="1" noChangeArrowheads="1"/>
                      </p:cNvPicPr>
                      <p:nvPr/>
                    </p:nvPicPr>
                    <p:blipFill>
                      <a:blip r:embed="rId9"/>
                      <a:srcRect/>
                      <a:stretch>
                        <a:fillRect/>
                      </a:stretch>
                    </p:blipFill>
                    <p:spPr bwMode="auto">
                      <a:xfrm>
                        <a:off x="1798998" y="2466320"/>
                        <a:ext cx="4449402" cy="510944"/>
                      </a:xfrm>
                      <a:prstGeom prst="rect">
                        <a:avLst/>
                      </a:prstGeom>
                      <a:noFill/>
                      <a:ln>
                        <a:noFill/>
                      </a:ln>
                    </p:spPr>
                  </p:pic>
                </p:oleObj>
              </mc:Fallback>
            </mc:AlternateContent>
          </a:graphicData>
        </a:graphic>
      </p:graphicFrame>
      <p:sp>
        <p:nvSpPr>
          <p:cNvPr id="24" name="Rectangle 23"/>
          <p:cNvSpPr/>
          <p:nvPr/>
        </p:nvSpPr>
        <p:spPr>
          <a:xfrm>
            <a:off x="165281" y="2924175"/>
            <a:ext cx="6724918" cy="430887"/>
          </a:xfrm>
          <a:prstGeom prst="rect">
            <a:avLst/>
          </a:prstGeom>
        </p:spPr>
        <p:txBody>
          <a:bodyPr wrap="none">
            <a:spAutoFit/>
          </a:bodyPr>
          <a:lstStyle/>
          <a:p>
            <a:r>
              <a:rPr lang="en-US" sz="2200" dirty="0">
                <a:cs typeface="Times New Roman" pitchFamily="18" charset="0"/>
              </a:rPr>
              <a:t>It can also be considered as bounded by following curves:</a:t>
            </a:r>
          </a:p>
        </p:txBody>
      </p:sp>
      <p:graphicFrame>
        <p:nvGraphicFramePr>
          <p:cNvPr id="6" name="Object 5"/>
          <p:cNvGraphicFramePr>
            <a:graphicFrameLocks noChangeAspect="1"/>
          </p:cNvGraphicFramePr>
          <p:nvPr>
            <p:extLst>
              <p:ext uri="{D42A27DB-BD31-4B8C-83A1-F6EECF244321}">
                <p14:modId xmlns:p14="http://schemas.microsoft.com/office/powerpoint/2010/main" val="2219848393"/>
              </p:ext>
            </p:extLst>
          </p:nvPr>
        </p:nvGraphicFramePr>
        <p:xfrm>
          <a:off x="1295400" y="3533775"/>
          <a:ext cx="5056187" cy="452438"/>
        </p:xfrm>
        <a:graphic>
          <a:graphicData uri="http://schemas.openxmlformats.org/presentationml/2006/ole">
            <mc:AlternateContent xmlns:mc="http://schemas.openxmlformats.org/markup-compatibility/2006">
              <mc:Choice xmlns:v="urn:schemas-microsoft-com:vml" Requires="v">
                <p:oleObj spid="_x0000_s17412" name="Equation" r:id="rId10" imgW="1904760" imgH="203040" progId="Equation.DSMT4">
                  <p:embed/>
                </p:oleObj>
              </mc:Choice>
              <mc:Fallback>
                <p:oleObj name="Equation" r:id="rId10" imgW="1904760" imgH="203040" progId="Equation.DSMT4">
                  <p:embed/>
                  <p:pic>
                    <p:nvPicPr>
                      <p:cNvPr id="6" name="Object 5"/>
                      <p:cNvPicPr>
                        <a:picLocks noChangeAspect="1" noChangeArrowheads="1"/>
                      </p:cNvPicPr>
                      <p:nvPr/>
                    </p:nvPicPr>
                    <p:blipFill>
                      <a:blip r:embed="rId11"/>
                      <a:srcRect/>
                      <a:stretch>
                        <a:fillRect/>
                      </a:stretch>
                    </p:blipFill>
                    <p:spPr bwMode="auto">
                      <a:xfrm>
                        <a:off x="1295400" y="3533775"/>
                        <a:ext cx="5056187"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38" name="Picture 3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49872" y="3355062"/>
            <a:ext cx="2548551" cy="298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69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3638"/>
                                        </p:tgtEl>
                                        <p:attrNameLst>
                                          <p:attrName>style.visibility</p:attrName>
                                        </p:attrNameLst>
                                      </p:cBhvr>
                                      <p:to>
                                        <p:strVal val="visible"/>
                                      </p:to>
                                    </p:set>
                                    <p:animEffect transition="in" filter="fade">
                                      <p:cBhvr>
                                        <p:cTn id="30" dur="500"/>
                                        <p:tgtEl>
                                          <p:spTgt spid="1536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33</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Example 2 </a:t>
            </a:r>
            <a:r>
              <a:rPr lang="en-US" sz="3400" b="1" dirty="0" err="1">
                <a:cs typeface="Times New Roman" pitchFamily="18" charset="0"/>
              </a:rPr>
              <a:t>Contd</a:t>
            </a:r>
            <a:r>
              <a:rPr lang="en-US" sz="3400" b="1" dirty="0">
                <a:cs typeface="Times New Roman" pitchFamily="18" charset="0"/>
              </a:rPr>
              <a:t>…</a:t>
            </a:r>
          </a:p>
        </p:txBody>
      </p:sp>
      <p:pic>
        <p:nvPicPr>
          <p:cNvPr id="2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3" name="Object 2"/>
          <p:cNvGraphicFramePr>
            <a:graphicFrameLocks noChangeAspect="1"/>
          </p:cNvGraphicFramePr>
          <p:nvPr>
            <p:extLst>
              <p:ext uri="{D42A27DB-BD31-4B8C-83A1-F6EECF244321}">
                <p14:modId xmlns:p14="http://schemas.microsoft.com/office/powerpoint/2010/main" val="2044066776"/>
              </p:ext>
            </p:extLst>
          </p:nvPr>
        </p:nvGraphicFramePr>
        <p:xfrm>
          <a:off x="1025525" y="1143000"/>
          <a:ext cx="2308225" cy="1101725"/>
        </p:xfrm>
        <a:graphic>
          <a:graphicData uri="http://schemas.openxmlformats.org/presentationml/2006/ole">
            <mc:AlternateContent xmlns:mc="http://schemas.openxmlformats.org/markup-compatibility/2006">
              <mc:Choice xmlns:v="urn:schemas-microsoft-com:vml" Requires="v">
                <p:oleObj spid="_x0000_s18433" name="Equation" r:id="rId4" imgW="850680" imgH="482400" progId="Equation.DSMT4">
                  <p:embed/>
                </p:oleObj>
              </mc:Choice>
              <mc:Fallback>
                <p:oleObj name="Equation" r:id="rId4" imgW="850680" imgH="482400" progId="Equation.DSMT4">
                  <p:embed/>
                  <p:pic>
                    <p:nvPicPr>
                      <p:cNvPr id="3" name="Object 2"/>
                      <p:cNvPicPr>
                        <a:picLocks noChangeAspect="1" noChangeArrowheads="1"/>
                      </p:cNvPicPr>
                      <p:nvPr/>
                    </p:nvPicPr>
                    <p:blipFill>
                      <a:blip r:embed="rId5"/>
                      <a:srcRect/>
                      <a:stretch>
                        <a:fillRect/>
                      </a:stretch>
                    </p:blipFill>
                    <p:spPr bwMode="auto">
                      <a:xfrm>
                        <a:off x="1025525" y="1143000"/>
                        <a:ext cx="2308225" cy="1101725"/>
                      </a:xfrm>
                      <a:prstGeom prst="rect">
                        <a:avLst/>
                      </a:prstGeom>
                      <a:noFill/>
                      <a:ln>
                        <a:noFill/>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74120186"/>
              </p:ext>
            </p:extLst>
          </p:nvPr>
        </p:nvGraphicFramePr>
        <p:xfrm>
          <a:off x="1447800" y="2438400"/>
          <a:ext cx="2825750" cy="1160463"/>
        </p:xfrm>
        <a:graphic>
          <a:graphicData uri="http://schemas.openxmlformats.org/presentationml/2006/ole">
            <mc:AlternateContent xmlns:mc="http://schemas.openxmlformats.org/markup-compatibility/2006">
              <mc:Choice xmlns:v="urn:schemas-microsoft-com:vml" Requires="v">
                <p:oleObj spid="_x0000_s18434" name="Equation" r:id="rId6" imgW="1041120" imgH="507960" progId="Equation.DSMT4">
                  <p:embed/>
                </p:oleObj>
              </mc:Choice>
              <mc:Fallback>
                <p:oleObj name="Equation" r:id="rId6" imgW="1041120" imgH="507960" progId="Equation.DSMT4">
                  <p:embed/>
                  <p:pic>
                    <p:nvPicPr>
                      <p:cNvPr id="2" name="Object 1"/>
                      <p:cNvPicPr>
                        <a:picLocks noChangeAspect="1" noChangeArrowheads="1"/>
                      </p:cNvPicPr>
                      <p:nvPr/>
                    </p:nvPicPr>
                    <p:blipFill>
                      <a:blip r:embed="rId7"/>
                      <a:srcRect/>
                      <a:stretch>
                        <a:fillRect/>
                      </a:stretch>
                    </p:blipFill>
                    <p:spPr bwMode="auto">
                      <a:xfrm>
                        <a:off x="1447800" y="2438400"/>
                        <a:ext cx="282575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49653824"/>
              </p:ext>
            </p:extLst>
          </p:nvPr>
        </p:nvGraphicFramePr>
        <p:xfrm>
          <a:off x="1676400" y="3962400"/>
          <a:ext cx="1033463" cy="1073150"/>
        </p:xfrm>
        <a:graphic>
          <a:graphicData uri="http://schemas.openxmlformats.org/presentationml/2006/ole">
            <mc:AlternateContent xmlns:mc="http://schemas.openxmlformats.org/markup-compatibility/2006">
              <mc:Choice xmlns:v="urn:schemas-microsoft-com:vml" Requires="v">
                <p:oleObj spid="_x0000_s18435" name="Equation" r:id="rId8" imgW="380880" imgH="469800" progId="Equation.DSMT4">
                  <p:embed/>
                </p:oleObj>
              </mc:Choice>
              <mc:Fallback>
                <p:oleObj name="Equation" r:id="rId8" imgW="380880" imgH="469800" progId="Equation.DSMT4">
                  <p:embed/>
                  <p:pic>
                    <p:nvPicPr>
                      <p:cNvPr id="7" name="Object 6"/>
                      <p:cNvPicPr>
                        <a:picLocks noChangeAspect="1" noChangeArrowheads="1"/>
                      </p:cNvPicPr>
                      <p:nvPr/>
                    </p:nvPicPr>
                    <p:blipFill>
                      <a:blip r:embed="rId9"/>
                      <a:srcRect/>
                      <a:stretch>
                        <a:fillRect/>
                      </a:stretch>
                    </p:blipFill>
                    <p:spPr bwMode="auto">
                      <a:xfrm>
                        <a:off x="1676400" y="3962400"/>
                        <a:ext cx="10334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55463151"/>
              </p:ext>
            </p:extLst>
          </p:nvPr>
        </p:nvGraphicFramePr>
        <p:xfrm>
          <a:off x="2954338" y="4179888"/>
          <a:ext cx="1068387" cy="638175"/>
        </p:xfrm>
        <a:graphic>
          <a:graphicData uri="http://schemas.openxmlformats.org/presentationml/2006/ole">
            <mc:AlternateContent xmlns:mc="http://schemas.openxmlformats.org/markup-compatibility/2006">
              <mc:Choice xmlns:v="urn:schemas-microsoft-com:vml" Requires="v">
                <p:oleObj spid="_x0000_s18436" name="Equation" r:id="rId10" imgW="393480" imgH="279360" progId="Equation.DSMT4">
                  <p:embed/>
                </p:oleObj>
              </mc:Choice>
              <mc:Fallback>
                <p:oleObj name="Equation" r:id="rId10" imgW="393480" imgH="279360" progId="Equation.DSMT4">
                  <p:embed/>
                  <p:pic>
                    <p:nvPicPr>
                      <p:cNvPr id="8" name="Object 7"/>
                      <p:cNvPicPr>
                        <a:picLocks noChangeAspect="1" noChangeArrowheads="1"/>
                      </p:cNvPicPr>
                      <p:nvPr/>
                    </p:nvPicPr>
                    <p:blipFill>
                      <a:blip r:embed="rId11"/>
                      <a:srcRect/>
                      <a:stretch>
                        <a:fillRect/>
                      </a:stretch>
                    </p:blipFill>
                    <p:spPr bwMode="auto">
                      <a:xfrm>
                        <a:off x="2954338" y="4179888"/>
                        <a:ext cx="10683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50305856"/>
              </p:ext>
            </p:extLst>
          </p:nvPr>
        </p:nvGraphicFramePr>
        <p:xfrm>
          <a:off x="1809751" y="5321301"/>
          <a:ext cx="1349068" cy="469900"/>
        </p:xfrm>
        <a:graphic>
          <a:graphicData uri="http://schemas.openxmlformats.org/presentationml/2006/ole">
            <mc:AlternateContent xmlns:mc="http://schemas.openxmlformats.org/markup-compatibility/2006">
              <mc:Choice xmlns:v="urn:schemas-microsoft-com:vml" Requires="v">
                <p:oleObj spid="_x0000_s18437" name="Equation" r:id="rId12" imgW="520560" imgH="177480" progId="Equation.DSMT4">
                  <p:embed/>
                </p:oleObj>
              </mc:Choice>
              <mc:Fallback>
                <p:oleObj name="Equation" r:id="rId12" imgW="520560" imgH="177480" progId="Equation.DSMT4">
                  <p:embed/>
                  <p:pic>
                    <p:nvPicPr>
                      <p:cNvPr id="9" name="Object 8"/>
                      <p:cNvPicPr>
                        <a:picLocks noChangeAspect="1" noChangeArrowheads="1"/>
                      </p:cNvPicPr>
                      <p:nvPr/>
                    </p:nvPicPr>
                    <p:blipFill>
                      <a:blip r:embed="rId13"/>
                      <a:srcRect/>
                      <a:stretch>
                        <a:fillRect/>
                      </a:stretch>
                    </p:blipFill>
                    <p:spPr bwMode="auto">
                      <a:xfrm>
                        <a:off x="1809751" y="5321301"/>
                        <a:ext cx="1349068" cy="469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374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34</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8" name="Title 12"/>
          <p:cNvSpPr txBox="1">
            <a:spLocks/>
          </p:cNvSpPr>
          <p:nvPr/>
        </p:nvSpPr>
        <p:spPr>
          <a:xfrm>
            <a:off x="914400" y="457200"/>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atin typeface="+mn-lt"/>
              </a:rPr>
              <a:t>                                                                         </a:t>
            </a:r>
            <a:br>
              <a:rPr lang="en-US">
                <a:latin typeface="+mn-lt"/>
              </a:rPr>
            </a:br>
            <a:endParaRPr lang="en-US" dirty="0">
              <a:latin typeface="+mn-lt"/>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2891069722"/>
              </p:ext>
            </p:extLst>
          </p:nvPr>
        </p:nvGraphicFramePr>
        <p:xfrm>
          <a:off x="7004050" y="787400"/>
          <a:ext cx="1781175" cy="1017588"/>
        </p:xfrm>
        <a:graphic>
          <a:graphicData uri="http://schemas.openxmlformats.org/presentationml/2006/ole">
            <mc:AlternateContent xmlns:mc="http://schemas.openxmlformats.org/markup-compatibility/2006">
              <mc:Choice xmlns:v="urn:schemas-microsoft-com:vml" Requires="v">
                <p:oleObj spid="_x0000_s19457" name="Equation" r:id="rId3" imgW="711000" imgH="482400" progId="Equation.DSMT4">
                  <p:embed/>
                </p:oleObj>
              </mc:Choice>
              <mc:Fallback>
                <p:oleObj name="Equation" r:id="rId3" imgW="711000" imgH="482400" progId="Equation.DSMT4">
                  <p:embed/>
                  <p:pic>
                    <p:nvPicPr>
                      <p:cNvPr id="19" name="Object 3"/>
                      <p:cNvPicPr>
                        <a:picLocks noChangeAspect="1" noChangeArrowheads="1"/>
                      </p:cNvPicPr>
                      <p:nvPr/>
                    </p:nvPicPr>
                    <p:blipFill>
                      <a:blip r:embed="rId4"/>
                      <a:srcRect/>
                      <a:stretch>
                        <a:fillRect/>
                      </a:stretch>
                    </p:blipFill>
                    <p:spPr bwMode="auto">
                      <a:xfrm>
                        <a:off x="7004050" y="787400"/>
                        <a:ext cx="1781175" cy="1017588"/>
                      </a:xfrm>
                      <a:prstGeom prst="rect">
                        <a:avLst/>
                      </a:prstGeom>
                      <a:noFill/>
                      <a:ln>
                        <a:noFill/>
                      </a:ln>
                      <a:effectLst/>
                    </p:spPr>
                  </p:pic>
                </p:oleObj>
              </mc:Fallback>
            </mc:AlternateContent>
          </a:graphicData>
        </a:graphic>
      </p:graphicFrame>
      <p:sp>
        <p:nvSpPr>
          <p:cNvPr id="20" name="TextBox 11"/>
          <p:cNvSpPr txBox="1">
            <a:spLocks noChangeArrowheads="1"/>
          </p:cNvSpPr>
          <p:nvPr/>
        </p:nvSpPr>
        <p:spPr bwMode="auto">
          <a:xfrm>
            <a:off x="338137" y="1034256"/>
            <a:ext cx="7772400" cy="523875"/>
          </a:xfrm>
          <a:prstGeom prst="rect">
            <a:avLst/>
          </a:prstGeom>
          <a:noFill/>
          <a:ln w="9525">
            <a:noFill/>
            <a:miter lim="800000"/>
            <a:headEnd/>
            <a:tailEnd/>
          </a:ln>
        </p:spPr>
        <p:txBody>
          <a:bodyPr>
            <a:spAutoFit/>
          </a:bodyPr>
          <a:lstStyle/>
          <a:p>
            <a:r>
              <a:rPr lang="en-US" sz="2800" b="1" dirty="0">
                <a:cs typeface="Times New Roman" pitchFamily="18" charset="0"/>
              </a:rPr>
              <a:t>Question: </a:t>
            </a:r>
            <a:r>
              <a:rPr lang="en-US" sz="2200" dirty="0">
                <a:cs typeface="Times New Roman" pitchFamily="18" charset="0"/>
              </a:rPr>
              <a:t>Change the order of integration and evaluate</a:t>
            </a:r>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Example 3</a:t>
            </a:r>
          </a:p>
        </p:txBody>
      </p:sp>
      <p:pic>
        <p:nvPicPr>
          <p:cNvPr id="22"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3" name="Rectangle 22"/>
          <p:cNvSpPr/>
          <p:nvPr/>
        </p:nvSpPr>
        <p:spPr>
          <a:xfrm>
            <a:off x="304800" y="1905000"/>
            <a:ext cx="1584088" cy="523220"/>
          </a:xfrm>
          <a:prstGeom prst="rect">
            <a:avLst/>
          </a:prstGeom>
        </p:spPr>
        <p:txBody>
          <a:bodyPr wrap="none">
            <a:spAutoFit/>
          </a:bodyPr>
          <a:lstStyle/>
          <a:p>
            <a:r>
              <a:rPr lang="en-US" sz="2800" b="1" dirty="0">
                <a:cs typeface="Times New Roman" pitchFamily="18" charset="0"/>
              </a:rPr>
              <a:t>Solution:</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737643692"/>
              </p:ext>
            </p:extLst>
          </p:nvPr>
        </p:nvGraphicFramePr>
        <p:xfrm>
          <a:off x="304800" y="3048000"/>
          <a:ext cx="5500688" cy="1057546"/>
        </p:xfrm>
        <a:graphic>
          <a:graphicData uri="http://schemas.openxmlformats.org/presentationml/2006/ole">
            <mc:AlternateContent xmlns:mc="http://schemas.openxmlformats.org/markup-compatibility/2006">
              <mc:Choice xmlns:v="urn:schemas-microsoft-com:vml" Requires="v">
                <p:oleObj spid="_x0000_s19458" name="Equation" r:id="rId6" imgW="2222280" imgH="507960" progId="Equation.DSMT4">
                  <p:embed/>
                </p:oleObj>
              </mc:Choice>
              <mc:Fallback>
                <p:oleObj name="Equation" r:id="rId6" imgW="2222280" imgH="507960" progId="Equation.DSMT4">
                  <p:embed/>
                  <p:pic>
                    <p:nvPicPr>
                      <p:cNvPr id="3" name="Object 2"/>
                      <p:cNvPicPr>
                        <a:picLocks noChangeAspect="1" noChangeArrowheads="1"/>
                      </p:cNvPicPr>
                      <p:nvPr/>
                    </p:nvPicPr>
                    <p:blipFill>
                      <a:blip r:embed="rId7"/>
                      <a:srcRect/>
                      <a:stretch>
                        <a:fillRect/>
                      </a:stretch>
                    </p:blipFill>
                    <p:spPr bwMode="auto">
                      <a:xfrm>
                        <a:off x="304800" y="3048000"/>
                        <a:ext cx="5500688" cy="1057546"/>
                      </a:xfrm>
                      <a:prstGeom prst="rect">
                        <a:avLst/>
                      </a:prstGeom>
                      <a:noFill/>
                      <a:ln>
                        <a:noFill/>
                      </a:ln>
                    </p:spPr>
                  </p:pic>
                </p:oleObj>
              </mc:Fallback>
            </mc:AlternateContent>
          </a:graphicData>
        </a:graphic>
      </p:graphicFrame>
      <p:sp>
        <p:nvSpPr>
          <p:cNvPr id="4" name="Rectangle 3"/>
          <p:cNvSpPr/>
          <p:nvPr/>
        </p:nvSpPr>
        <p:spPr>
          <a:xfrm>
            <a:off x="1822811" y="1947206"/>
            <a:ext cx="7316426" cy="430887"/>
          </a:xfrm>
          <a:prstGeom prst="rect">
            <a:avLst/>
          </a:prstGeom>
        </p:spPr>
        <p:txBody>
          <a:bodyPr wrap="none">
            <a:spAutoFit/>
          </a:bodyPr>
          <a:lstStyle/>
          <a:p>
            <a:r>
              <a:rPr lang="en-US" sz="2200" dirty="0">
                <a:cs typeface="Times New Roman" pitchFamily="18" charset="0"/>
              </a:rPr>
              <a:t>According to given limits region bounded by following curves:</a:t>
            </a:r>
          </a:p>
        </p:txBody>
      </p:sp>
      <p:graphicFrame>
        <p:nvGraphicFramePr>
          <p:cNvPr id="5" name="Object 4"/>
          <p:cNvGraphicFramePr>
            <a:graphicFrameLocks noChangeAspect="1"/>
          </p:cNvGraphicFramePr>
          <p:nvPr>
            <p:extLst>
              <p:ext uri="{D42A27DB-BD31-4B8C-83A1-F6EECF244321}">
                <p14:modId xmlns:p14="http://schemas.microsoft.com/office/powerpoint/2010/main" val="591082644"/>
              </p:ext>
            </p:extLst>
          </p:nvPr>
        </p:nvGraphicFramePr>
        <p:xfrm>
          <a:off x="182562" y="2401905"/>
          <a:ext cx="5056188" cy="509588"/>
        </p:xfrm>
        <a:graphic>
          <a:graphicData uri="http://schemas.openxmlformats.org/presentationml/2006/ole">
            <mc:AlternateContent xmlns:mc="http://schemas.openxmlformats.org/markup-compatibility/2006">
              <mc:Choice xmlns:v="urn:schemas-microsoft-com:vml" Requires="v">
                <p:oleObj spid="_x0000_s19459" name="Equation" r:id="rId8" imgW="1904760" imgH="228600" progId="Equation.DSMT4">
                  <p:embed/>
                </p:oleObj>
              </mc:Choice>
              <mc:Fallback>
                <p:oleObj name="Equation" r:id="rId8" imgW="1904760" imgH="228600" progId="Equation.DSMT4">
                  <p:embed/>
                  <p:pic>
                    <p:nvPicPr>
                      <p:cNvPr id="5" name="Object 4"/>
                      <p:cNvPicPr>
                        <a:picLocks noChangeAspect="1" noChangeArrowheads="1"/>
                      </p:cNvPicPr>
                      <p:nvPr/>
                    </p:nvPicPr>
                    <p:blipFill>
                      <a:blip r:embed="rId9"/>
                      <a:srcRect/>
                      <a:stretch>
                        <a:fillRect/>
                      </a:stretch>
                    </p:blipFill>
                    <p:spPr bwMode="auto">
                      <a:xfrm>
                        <a:off x="182562" y="2401905"/>
                        <a:ext cx="5056188" cy="509588"/>
                      </a:xfrm>
                      <a:prstGeom prst="rect">
                        <a:avLst/>
                      </a:prstGeom>
                      <a:noFill/>
                      <a:ln>
                        <a:noFill/>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922470104"/>
              </p:ext>
            </p:extLst>
          </p:nvPr>
        </p:nvGraphicFramePr>
        <p:xfrm>
          <a:off x="728663" y="4392613"/>
          <a:ext cx="4652962" cy="1111250"/>
        </p:xfrm>
        <a:graphic>
          <a:graphicData uri="http://schemas.openxmlformats.org/presentationml/2006/ole">
            <mc:AlternateContent xmlns:mc="http://schemas.openxmlformats.org/markup-compatibility/2006">
              <mc:Choice xmlns:v="urn:schemas-microsoft-com:vml" Requires="v">
                <p:oleObj spid="_x0000_s19460" name="Equation" r:id="rId10" imgW="1879560" imgH="533160" progId="Equation.DSMT4">
                  <p:embed/>
                </p:oleObj>
              </mc:Choice>
              <mc:Fallback>
                <p:oleObj name="Equation" r:id="rId10" imgW="1879560" imgH="533160" progId="Equation.DSMT4">
                  <p:embed/>
                  <p:pic>
                    <p:nvPicPr>
                      <p:cNvPr id="2" name="Object 1"/>
                      <p:cNvPicPr>
                        <a:picLocks noChangeAspect="1" noChangeArrowheads="1"/>
                      </p:cNvPicPr>
                      <p:nvPr/>
                    </p:nvPicPr>
                    <p:blipFill>
                      <a:blip r:embed="rId11"/>
                      <a:srcRect/>
                      <a:stretch>
                        <a:fillRect/>
                      </a:stretch>
                    </p:blipFill>
                    <p:spPr bwMode="auto">
                      <a:xfrm>
                        <a:off x="728663" y="4392613"/>
                        <a:ext cx="465296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AutoShape 22" descr="blob:https://web.whatsapp.com/442ad32c-58a0-45a6-8a63-7bd1f004cb2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5671" name="Picture 2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00655" y="2707603"/>
            <a:ext cx="3271837" cy="333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94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5671"/>
                                        </p:tgtEl>
                                        <p:attrNameLst>
                                          <p:attrName>style.visibility</p:attrName>
                                        </p:attrNameLst>
                                      </p:cBhvr>
                                      <p:to>
                                        <p:strVal val="visible"/>
                                      </p:to>
                                    </p:set>
                                    <p:animEffect transition="in" filter="fade">
                                      <p:cBhvr>
                                        <p:cTn id="30" dur="500"/>
                                        <p:tgtEl>
                                          <p:spTgt spid="15567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35</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Example 3 </a:t>
            </a:r>
            <a:r>
              <a:rPr lang="en-US" sz="3400" b="1" dirty="0" err="1">
                <a:cs typeface="Times New Roman" pitchFamily="18" charset="0"/>
              </a:rPr>
              <a:t>Contd</a:t>
            </a:r>
            <a:r>
              <a:rPr lang="en-US" sz="3400" b="1" dirty="0">
                <a:cs typeface="Times New Roman" pitchFamily="18" charset="0"/>
              </a:rPr>
              <a:t>…</a:t>
            </a:r>
          </a:p>
        </p:txBody>
      </p:sp>
      <p:pic>
        <p:nvPicPr>
          <p:cNvPr id="2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4" name="Object 3"/>
          <p:cNvGraphicFramePr>
            <a:graphicFrameLocks noChangeAspect="1"/>
          </p:cNvGraphicFramePr>
          <p:nvPr>
            <p:extLst>
              <p:ext uri="{D42A27DB-BD31-4B8C-83A1-F6EECF244321}">
                <p14:modId xmlns:p14="http://schemas.microsoft.com/office/powerpoint/2010/main" val="2456169275"/>
              </p:ext>
            </p:extLst>
          </p:nvPr>
        </p:nvGraphicFramePr>
        <p:xfrm>
          <a:off x="1055688" y="1109663"/>
          <a:ext cx="4370387" cy="1004887"/>
        </p:xfrm>
        <a:graphic>
          <a:graphicData uri="http://schemas.openxmlformats.org/presentationml/2006/ole">
            <mc:AlternateContent xmlns:mc="http://schemas.openxmlformats.org/markup-compatibility/2006">
              <mc:Choice xmlns:v="urn:schemas-microsoft-com:vml" Requires="v">
                <p:oleObj spid="_x0000_s20481" name="Equation" r:id="rId4" imgW="1765080" imgH="482400" progId="Equation.DSMT4">
                  <p:embed/>
                </p:oleObj>
              </mc:Choice>
              <mc:Fallback>
                <p:oleObj name="Equation" r:id="rId4" imgW="1765080" imgH="482400" progId="Equation.DSMT4">
                  <p:embed/>
                  <p:pic>
                    <p:nvPicPr>
                      <p:cNvPr id="4" name="Object 3"/>
                      <p:cNvPicPr>
                        <a:picLocks noChangeAspect="1" noChangeArrowheads="1"/>
                      </p:cNvPicPr>
                      <p:nvPr/>
                    </p:nvPicPr>
                    <p:blipFill>
                      <a:blip r:embed="rId5"/>
                      <a:srcRect/>
                      <a:stretch>
                        <a:fillRect/>
                      </a:stretch>
                    </p:blipFill>
                    <p:spPr bwMode="auto">
                      <a:xfrm>
                        <a:off x="1055688" y="1109663"/>
                        <a:ext cx="43703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87475340"/>
              </p:ext>
            </p:extLst>
          </p:nvPr>
        </p:nvGraphicFramePr>
        <p:xfrm>
          <a:off x="1219200" y="2209800"/>
          <a:ext cx="5094288" cy="1057275"/>
        </p:xfrm>
        <a:graphic>
          <a:graphicData uri="http://schemas.openxmlformats.org/presentationml/2006/ole">
            <mc:AlternateContent xmlns:mc="http://schemas.openxmlformats.org/markup-compatibility/2006">
              <mc:Choice xmlns:v="urn:schemas-microsoft-com:vml" Requires="v">
                <p:oleObj spid="_x0000_s20482" name="Equation" r:id="rId6" imgW="2057400" imgH="507960" progId="Equation.DSMT4">
                  <p:embed/>
                </p:oleObj>
              </mc:Choice>
              <mc:Fallback>
                <p:oleObj name="Equation" r:id="rId6" imgW="2057400" imgH="507960" progId="Equation.DSMT4">
                  <p:embed/>
                  <p:pic>
                    <p:nvPicPr>
                      <p:cNvPr id="5" name="Object 4"/>
                      <p:cNvPicPr>
                        <a:picLocks noChangeAspect="1" noChangeArrowheads="1"/>
                      </p:cNvPicPr>
                      <p:nvPr/>
                    </p:nvPicPr>
                    <p:blipFill>
                      <a:blip r:embed="rId7"/>
                      <a:srcRect/>
                      <a:stretch>
                        <a:fillRect/>
                      </a:stretch>
                    </p:blipFill>
                    <p:spPr bwMode="auto">
                      <a:xfrm>
                        <a:off x="1219200" y="2209800"/>
                        <a:ext cx="50942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80501278"/>
              </p:ext>
            </p:extLst>
          </p:nvPr>
        </p:nvGraphicFramePr>
        <p:xfrm>
          <a:off x="1452562" y="3429000"/>
          <a:ext cx="4056063" cy="1057275"/>
        </p:xfrm>
        <a:graphic>
          <a:graphicData uri="http://schemas.openxmlformats.org/presentationml/2006/ole">
            <mc:AlternateContent xmlns:mc="http://schemas.openxmlformats.org/markup-compatibility/2006">
              <mc:Choice xmlns:v="urn:schemas-microsoft-com:vml" Requires="v">
                <p:oleObj spid="_x0000_s20483" name="Equation" r:id="rId8" imgW="1638000" imgH="507960" progId="Equation.DSMT4">
                  <p:embed/>
                </p:oleObj>
              </mc:Choice>
              <mc:Fallback>
                <p:oleObj name="Equation" r:id="rId8" imgW="1638000" imgH="507960" progId="Equation.DSMT4">
                  <p:embed/>
                  <p:pic>
                    <p:nvPicPr>
                      <p:cNvPr id="6" name="Object 5"/>
                      <p:cNvPicPr>
                        <a:picLocks noChangeAspect="1" noChangeArrowheads="1"/>
                      </p:cNvPicPr>
                      <p:nvPr/>
                    </p:nvPicPr>
                    <p:blipFill>
                      <a:blip r:embed="rId9"/>
                      <a:srcRect/>
                      <a:stretch>
                        <a:fillRect/>
                      </a:stretch>
                    </p:blipFill>
                    <p:spPr bwMode="auto">
                      <a:xfrm>
                        <a:off x="1452562" y="3429000"/>
                        <a:ext cx="4056063"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22184824"/>
              </p:ext>
            </p:extLst>
          </p:nvPr>
        </p:nvGraphicFramePr>
        <p:xfrm>
          <a:off x="2943225" y="4995863"/>
          <a:ext cx="912813" cy="819150"/>
        </p:xfrm>
        <a:graphic>
          <a:graphicData uri="http://schemas.openxmlformats.org/presentationml/2006/ole">
            <mc:AlternateContent xmlns:mc="http://schemas.openxmlformats.org/markup-compatibility/2006">
              <mc:Choice xmlns:v="urn:schemas-microsoft-com:vml" Requires="v">
                <p:oleObj spid="_x0000_s20484" name="Equation" r:id="rId10" imgW="368280" imgH="393480" progId="Equation.DSMT4">
                  <p:embed/>
                </p:oleObj>
              </mc:Choice>
              <mc:Fallback>
                <p:oleObj name="Equation" r:id="rId10" imgW="368280" imgH="393480" progId="Equation.DSMT4">
                  <p:embed/>
                  <p:pic>
                    <p:nvPicPr>
                      <p:cNvPr id="10" name="Object 9"/>
                      <p:cNvPicPr>
                        <a:picLocks noChangeAspect="1" noChangeArrowheads="1"/>
                      </p:cNvPicPr>
                      <p:nvPr/>
                    </p:nvPicPr>
                    <p:blipFill>
                      <a:blip r:embed="rId11"/>
                      <a:srcRect/>
                      <a:stretch>
                        <a:fillRect/>
                      </a:stretch>
                    </p:blipFill>
                    <p:spPr bwMode="auto">
                      <a:xfrm>
                        <a:off x="2943225" y="4995863"/>
                        <a:ext cx="9128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06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36</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304801" y="855690"/>
                <a:ext cx="8458200" cy="1139992"/>
              </a:xfrm>
              <a:prstGeom prst="rect">
                <a:avLst/>
              </a:prstGeom>
            </p:spPr>
            <p:txBody>
              <a:bodyPr wrap="square">
                <a:spAutoFit/>
              </a:bodyPr>
              <a:lstStyle/>
              <a:p>
                <a:pPr lvl="0"/>
                <a:r>
                  <a:rPr lang="en-US" sz="2200" dirty="0"/>
                  <a:t>1. Evaluate 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i="1">
                        <a:latin typeface="Cambria Math"/>
                      </a:rPr>
                      <m:t>.</m:t>
                    </m:r>
                  </m:oMath>
                </a14:m>
                <a:r>
                  <a:rPr lang="en-US" sz="2200" dirty="0"/>
                  <a:t> 	 </a:t>
                </a:r>
                <a:r>
                  <a:rPr lang="en-US" sz="2200" b="1" dirty="0"/>
                  <a:t>[GBTU-2010]                                                                                                     </a:t>
                </a:r>
                <a:r>
                  <a:rPr lang="en-US" sz="2200" b="1" dirty="0" err="1"/>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4</m:t>
                            </m:r>
                          </m:sup>
                        </m:sSup>
                        <m:r>
                          <a:rPr lang="en-US" sz="2200" i="1">
                            <a:latin typeface="Cambria Math"/>
                          </a:rPr>
                          <m:t>−1</m:t>
                        </m:r>
                      </m:num>
                      <m:den>
                        <m:r>
                          <a:rPr lang="en-US" sz="2200" i="1">
                            <a:latin typeface="Cambria Math"/>
                          </a:rPr>
                          <m:t>4</m:t>
                        </m:r>
                      </m:den>
                    </m:f>
                  </m:oMath>
                </a14:m>
                <a:r>
                  <a:rPr lang="en-US" sz="2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304801" y="855690"/>
                <a:ext cx="8458200" cy="1139992"/>
              </a:xfrm>
              <a:prstGeom prst="rect">
                <a:avLst/>
              </a:prstGeom>
              <a:blipFill rotWithShape="1">
                <a:blip r:embed="rId3"/>
                <a:stretch>
                  <a:fillRect l="-865" r="-1153" b="-3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43469" y="2133600"/>
                <a:ext cx="8419531" cy="1031821"/>
              </a:xfrm>
              <a:prstGeom prst="rect">
                <a:avLst/>
              </a:prstGeom>
            </p:spPr>
            <p:txBody>
              <a:bodyPr wrap="square">
                <a:spAutoFit/>
              </a:bodyPr>
              <a:lstStyle/>
              <a:p>
                <a:pPr lvl="0" algn="just"/>
                <a:r>
                  <a:rPr lang="en-US" sz="2200" dirty="0"/>
                  <a:t>2. Evaluate 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𝑥</m:t>
                            </m:r>
                          </m:sup>
                          <m:e>
                            <m:sSup>
                              <m:sSupPr>
                                <m:ctrlPr>
                                  <a:rPr lang="en-US" sz="2200" i="1">
                                    <a:latin typeface="Cambria Math" panose="02040503050406030204" pitchFamily="18" charset="0"/>
                                  </a:rPr>
                                </m:ctrlPr>
                              </m:sSupPr>
                              <m:e>
                                <m:r>
                                  <a:rPr lang="en-US" sz="2200" i="1">
                                    <a:latin typeface="Cambria Math"/>
                                  </a:rPr>
                                  <m:t>𝑥𝑒</m:t>
                                </m:r>
                              </m:e>
                              <m:sup>
                                <m:sSup>
                                  <m:sSupPr>
                                    <m:ctrlPr>
                                      <a:rPr lang="en-US" sz="2200" i="1">
                                        <a:latin typeface="Cambria Math" panose="02040503050406030204" pitchFamily="18" charset="0"/>
                                      </a:rPr>
                                    </m:ctrlPr>
                                  </m:sSupPr>
                                  <m:e>
                                    <m:r>
                                      <a:rPr lang="en-US" sz="2200" i="1">
                                        <a:latin typeface="Cambria Math"/>
                                      </a:rPr>
                                      <m:t>−</m:t>
                                    </m:r>
                                    <m:r>
                                      <a:rPr lang="en-US" sz="2200" i="1">
                                        <a:latin typeface="Cambria Math"/>
                                      </a:rPr>
                                      <m:t>𝑥</m:t>
                                    </m:r>
                                  </m:e>
                                  <m:sup>
                                    <m:r>
                                      <a:rPr lang="en-US" sz="2200" i="1">
                                        <a:latin typeface="Cambria Math"/>
                                      </a:rPr>
                                      <m:t>2</m:t>
                                    </m:r>
                                  </m:sup>
                                </m:sSup>
                                <m:r>
                                  <a:rPr lang="en-US" sz="2200" i="1">
                                    <a:latin typeface="Cambria Math"/>
                                  </a:rPr>
                                  <m:t>/</m:t>
                                </m:r>
                                <m:r>
                                  <a:rPr lang="en-US" sz="2200" i="1">
                                    <a:latin typeface="Cambria Math"/>
                                  </a:rPr>
                                  <m:t>𝑦</m:t>
                                </m:r>
                              </m:sup>
                            </m:sSup>
                          </m:e>
                        </m:nary>
                      </m:e>
                    </m:nary>
                    <m:r>
                      <a:rPr lang="en-US" sz="2200" i="1">
                        <a:latin typeface="Cambria Math"/>
                      </a:rPr>
                      <m:t>𝑑𝑦𝑑𝑥</m:t>
                    </m:r>
                  </m:oMath>
                </a14:m>
                <a:r>
                  <a:rPr lang="en-US" sz="2200" dirty="0"/>
                  <a:t>. </a:t>
                </a:r>
                <a:r>
                  <a:rPr lang="en-US" sz="2200" b="1" dirty="0"/>
                  <a:t>[UPTU2006, MTU. 2013</a:t>
                </a:r>
                <a:r>
                  <a:rPr lang="en-US" sz="2200" dirty="0"/>
                  <a:t>]	                                                  </a:t>
                </a:r>
                <a:r>
                  <a:rPr lang="en-US" sz="2200" b="1" dirty="0" err="1"/>
                  <a:t>Ans</a:t>
                </a:r>
                <a:r>
                  <a:rPr lang="en-US" sz="2200" b="1" dirty="0"/>
                  <a:t>:</a:t>
                </a:r>
                <a:r>
                  <a:rPr lang="en-US" sz="2200"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m:t>
                        </m:r>
                      </m:den>
                    </m:f>
                  </m:oMath>
                </a14:m>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343469" y="2133600"/>
                <a:ext cx="8419531" cy="1031821"/>
              </a:xfrm>
              <a:prstGeom prst="rect">
                <a:avLst/>
              </a:prstGeom>
              <a:blipFill rotWithShape="1">
                <a:blip r:embed="rId4"/>
                <a:stretch>
                  <a:fillRect l="-868" r="-1664" b="-4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70764" y="3352800"/>
                <a:ext cx="8392236" cy="1155445"/>
              </a:xfrm>
              <a:prstGeom prst="rect">
                <a:avLst/>
              </a:prstGeom>
            </p:spPr>
            <p:txBody>
              <a:bodyPr wrap="square">
                <a:spAutoFit/>
              </a:bodyPr>
              <a:lstStyle/>
              <a:p>
                <a:pPr algn="just"/>
                <a:r>
                  <a:rPr lang="en-US" sz="2200" dirty="0"/>
                  <a:t>3. Evaluate 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f>
                              <m:fPr>
                                <m:type m:val="skw"/>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r>
                                  <a:rPr lang="en-US" sz="2200" i="1">
                                    <a:latin typeface="Cambria Math"/>
                                  </a:rPr>
                                  <m:t>𝑎</m:t>
                                </m:r>
                              </m:den>
                            </m:f>
                          </m:sub>
                          <m:sup>
                            <m:r>
                              <a:rPr lang="en-US" sz="2200" i="1">
                                <a:latin typeface="Cambria Math"/>
                              </a:rPr>
                              <m:t>2</m:t>
                            </m:r>
                            <m:r>
                              <a:rPr lang="en-US" sz="2200" i="1">
                                <a:latin typeface="Cambria Math"/>
                              </a:rPr>
                              <m:t>𝑎</m:t>
                            </m:r>
                            <m:r>
                              <a:rPr lang="en-US" sz="2200" i="1">
                                <a:latin typeface="Cambria Math"/>
                              </a:rPr>
                              <m:t>−</m:t>
                            </m:r>
                            <m:r>
                              <a:rPr lang="en-US" sz="2200" i="1">
                                <a:latin typeface="Cambria Math"/>
                              </a:rPr>
                              <m:t>𝑥</m:t>
                            </m:r>
                          </m:sup>
                          <m:e>
                            <m:r>
                              <a:rPr lang="en-US" sz="2200" i="1">
                                <a:latin typeface="Cambria Math"/>
                              </a:rPr>
                              <m:t>𝑥𝑦</m:t>
                            </m:r>
                          </m:e>
                        </m:nary>
                      </m:e>
                    </m:nary>
                    <m:r>
                      <a:rPr lang="en-US" sz="2200" i="1">
                        <a:latin typeface="Cambria Math"/>
                      </a:rPr>
                      <m:t>𝑑𝑦𝑑𝑥</m:t>
                    </m:r>
                  </m:oMath>
                </a14:m>
                <a:r>
                  <a:rPr lang="en-US" sz="2200" dirty="0"/>
                  <a:t>. </a:t>
                </a:r>
                <a:r>
                  <a:rPr lang="en-US" sz="2200" b="1" dirty="0"/>
                  <a:t>[UKTU-2010, UPTU- 2015</a:t>
                </a:r>
                <a:r>
                  <a:rPr lang="en-US" sz="2200" dirty="0"/>
                  <a:t>]	                                                 </a:t>
                </a:r>
                <a:r>
                  <a:rPr lang="en-US" sz="2200" b="1" dirty="0" err="1"/>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3</m:t>
                            </m:r>
                            <m:r>
                              <a:rPr lang="en-US" sz="2200" i="1">
                                <a:latin typeface="Cambria Math"/>
                              </a:rPr>
                              <m:t>𝑎</m:t>
                            </m:r>
                          </m:e>
                          <m:sup>
                            <m:r>
                              <a:rPr lang="en-US" sz="2200" i="1">
                                <a:latin typeface="Cambria Math"/>
                              </a:rPr>
                              <m:t>4</m:t>
                            </m:r>
                          </m:sup>
                        </m:sSup>
                      </m:num>
                      <m:den>
                        <m:r>
                          <a:rPr lang="en-US" sz="2200" i="1">
                            <a:latin typeface="Cambria Math"/>
                          </a:rPr>
                          <m:t>8</m:t>
                        </m:r>
                      </m:den>
                    </m:f>
                  </m:oMath>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370764" y="3352800"/>
                <a:ext cx="8392236" cy="1155445"/>
              </a:xfrm>
              <a:prstGeom prst="rect">
                <a:avLst/>
              </a:prstGeom>
              <a:blipFill rotWithShape="1">
                <a:blip r:embed="rId5"/>
                <a:stretch>
                  <a:fillRect l="-944" r="-1670" b="-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0765" y="4508245"/>
                <a:ext cx="8392236" cy="1099788"/>
              </a:xfrm>
              <a:prstGeom prst="rect">
                <a:avLst/>
              </a:prstGeom>
            </p:spPr>
            <p:txBody>
              <a:bodyPr wrap="square">
                <a:spAutoFit/>
              </a:bodyPr>
              <a:lstStyle/>
              <a:p>
                <a:pPr algn="just"/>
                <a:r>
                  <a:rPr lang="en-US" sz="2200" dirty="0"/>
                  <a:t>4. Evaluate by changing the order of integration: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rad>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𝑦</m:t>
                                    </m:r>
                                  </m:sup>
                                </m:sSup>
                                <m:r>
                                  <a:rPr lang="en-US" sz="2200" i="1">
                                    <a:latin typeface="Cambria Math"/>
                                  </a:rPr>
                                  <m:t>𝑑𝑦𝑑𝑥</m:t>
                                </m:r>
                              </m:num>
                              <m:den>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𝑦</m:t>
                                        </m:r>
                                      </m:sup>
                                    </m:sSup>
                                    <m:r>
                                      <a:rPr lang="en-US" sz="2200" i="1">
                                        <a:latin typeface="Cambria Math"/>
                                      </a:rPr>
                                      <m:t>+1</m:t>
                                    </m:r>
                                  </m:e>
                                </m:d>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den>
                            </m:f>
                          </m:e>
                        </m:nary>
                      </m:e>
                    </m:nary>
                  </m:oMath>
                </a14:m>
                <a:r>
                  <a:rPr lang="en-US" sz="2200" dirty="0"/>
                  <a:t>.	</a:t>
                </a:r>
                <a:r>
                  <a:rPr lang="en-US" sz="2200" b="1" dirty="0"/>
                  <a:t>[MTU 2012]	          </a:t>
                </a:r>
                <a:r>
                  <a:rPr lang="en-US" sz="2200" b="1" dirty="0" err="1"/>
                  <a:t>Ans</a:t>
                </a:r>
                <a:r>
                  <a:rPr lang="en-US" sz="2200" b="1"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m:t>
                        </m:r>
                      </m:den>
                    </m:f>
                    <m:r>
                      <a:rPr lang="en-US" sz="2200" i="1">
                        <a:latin typeface="Cambria Math"/>
                      </a:rPr>
                      <m:t>𝑙𝑜𝑔</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a:rPr>
                              <m:t>𝑒</m:t>
                            </m:r>
                            <m:r>
                              <a:rPr lang="en-US" sz="2200" i="1">
                                <a:latin typeface="Cambria Math"/>
                              </a:rPr>
                              <m:t>+1</m:t>
                            </m:r>
                          </m:num>
                          <m:den>
                            <m:r>
                              <a:rPr lang="en-US" sz="2200" i="1">
                                <a:latin typeface="Cambria Math"/>
                              </a:rPr>
                              <m:t>2</m:t>
                            </m:r>
                          </m:den>
                        </m:f>
                        <m:r>
                          <a:rPr lang="en-US" sz="2200">
                            <a:latin typeface="Cambria Math"/>
                          </a:rPr>
                          <m:t> </m:t>
                        </m:r>
                      </m:e>
                    </m:d>
                  </m:oMath>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370765" y="4508245"/>
                <a:ext cx="8392236" cy="1099788"/>
              </a:xfrm>
              <a:prstGeom prst="rect">
                <a:avLst/>
              </a:prstGeom>
              <a:blipFill rotWithShape="1">
                <a:blip r:embed="rId6"/>
                <a:stretch>
                  <a:fillRect l="-944" t="-3333" r="-1670"/>
                </a:stretch>
              </a:blipFill>
            </p:spPr>
            <p:txBody>
              <a:bodyPr/>
              <a:lstStyle/>
              <a:p>
                <a:r>
                  <a:rPr lang="en-US">
                    <a:noFill/>
                  </a:rPr>
                  <a:t> </a:t>
                </a:r>
              </a:p>
            </p:txBody>
          </p:sp>
        </mc:Fallback>
      </mc:AlternateContent>
    </p:spTree>
    <p:extLst>
      <p:ext uri="{BB962C8B-B14F-4D97-AF65-F5344CB8AC3E}">
        <p14:creationId xmlns:p14="http://schemas.microsoft.com/office/powerpoint/2010/main" val="250277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37</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759157" y="1326107"/>
                <a:ext cx="7205370" cy="602601"/>
              </a:xfrm>
              <a:prstGeom prst="rect">
                <a:avLst/>
              </a:prstGeom>
            </p:spPr>
            <p:txBody>
              <a:bodyPr wrap="none">
                <a:spAutoFit/>
              </a:bodyPr>
              <a:lstStyle/>
              <a:p>
                <a:pPr marL="342900" indent="-342900">
                  <a:buFont typeface="Arial" pitchFamily="34" charset="0"/>
                  <a:buChar char="•"/>
                </a:pPr>
                <a:r>
                  <a:rPr lang="en-US" sz="2200" dirty="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b="0" i="1" smtClean="0">
                        <a:latin typeface="Cambria Math"/>
                      </a:rPr>
                      <m:t>  </m:t>
                    </m:r>
                  </m:oMath>
                </a14:m>
                <a:r>
                  <a:rPr lang="en-US" sz="2200" dirty="0"/>
                  <a:t>imits are………………..</a:t>
                </a:r>
              </a:p>
            </p:txBody>
          </p:sp>
        </mc:Choice>
        <mc:Fallback xmlns="">
          <p:sp>
            <p:nvSpPr>
              <p:cNvPr id="2" name="Rectangle 1"/>
              <p:cNvSpPr>
                <a:spLocks noRot="1" noChangeAspect="1" noMove="1" noResize="1" noEditPoints="1" noAdjustHandles="1" noChangeArrowheads="1" noChangeShapeType="1" noTextEdit="1"/>
              </p:cNvSpPr>
              <p:nvPr/>
            </p:nvSpPr>
            <p:spPr>
              <a:xfrm>
                <a:off x="759157" y="1326107"/>
                <a:ext cx="7205370" cy="602601"/>
              </a:xfrm>
              <a:prstGeom prst="rect">
                <a:avLst/>
              </a:prstGeom>
              <a:blipFill rotWithShape="1">
                <a:blip r:embed="rId3"/>
                <a:stretch>
                  <a:fillRect l="-1015" r="-1523"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62569" y="2629140"/>
                <a:ext cx="7848600" cy="586635"/>
              </a:xfrm>
              <a:prstGeom prst="rect">
                <a:avLst/>
              </a:prstGeom>
            </p:spPr>
            <p:txBody>
              <a:bodyPr wrap="square">
                <a:spAutoFit/>
              </a:bodyPr>
              <a:lstStyle/>
              <a:p>
                <a:pPr marL="342900" indent="-342900">
                  <a:buFont typeface="Arial" pitchFamily="34" charset="0"/>
                  <a:buChar char="•"/>
                </a:pPr>
                <a:r>
                  <a:rPr lang="en-US" sz="2200" dirty="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f>
                              <m:fPr>
                                <m:type m:val="skw"/>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r>
                                  <a:rPr lang="en-US" sz="2200" i="1">
                                    <a:latin typeface="Cambria Math"/>
                                  </a:rPr>
                                  <m:t>𝑎</m:t>
                                </m:r>
                              </m:den>
                            </m:f>
                          </m:sub>
                          <m:sup>
                            <m:r>
                              <a:rPr lang="en-US" sz="2200" i="1">
                                <a:latin typeface="Cambria Math"/>
                              </a:rPr>
                              <m:t>2</m:t>
                            </m:r>
                            <m:r>
                              <a:rPr lang="en-US" sz="2200" i="1">
                                <a:latin typeface="Cambria Math"/>
                              </a:rPr>
                              <m:t>𝑎</m:t>
                            </m:r>
                            <m:r>
                              <a:rPr lang="en-US" sz="2200" i="1">
                                <a:latin typeface="Cambria Math"/>
                              </a:rPr>
                              <m:t>−</m:t>
                            </m:r>
                            <m:r>
                              <a:rPr lang="en-US" sz="2200" i="1">
                                <a:latin typeface="Cambria Math"/>
                              </a:rPr>
                              <m:t>𝑥</m:t>
                            </m:r>
                          </m:sup>
                          <m:e>
                            <m:r>
                              <a:rPr lang="en-US" sz="2200" i="1">
                                <a:latin typeface="Cambria Math"/>
                              </a:rPr>
                              <m:t>𝑥𝑦</m:t>
                            </m:r>
                          </m:e>
                        </m:nary>
                      </m:e>
                    </m:nary>
                    <m:r>
                      <a:rPr lang="en-US" sz="2200" i="1">
                        <a:latin typeface="Cambria Math"/>
                      </a:rPr>
                      <m:t>𝑑𝑦𝑑𝑥</m:t>
                    </m:r>
                    <m:r>
                      <a:rPr lang="en-US" sz="2200" b="0" i="0" smtClean="0">
                        <a:latin typeface="Cambria Math"/>
                      </a:rPr>
                      <m:t> </m:t>
                    </m:r>
                  </m:oMath>
                </a14:m>
                <a:r>
                  <a:rPr lang="en-US" sz="2200" dirty="0"/>
                  <a:t> limits are………………..</a:t>
                </a:r>
              </a:p>
            </p:txBody>
          </p:sp>
        </mc:Choice>
        <mc:Fallback xmlns="">
          <p:sp>
            <p:nvSpPr>
              <p:cNvPr id="12" name="Rectangle 11"/>
              <p:cNvSpPr>
                <a:spLocks noRot="1" noChangeAspect="1" noMove="1" noResize="1" noEditPoints="1" noAdjustHandles="1" noChangeArrowheads="1" noChangeShapeType="1" noTextEdit="1"/>
              </p:cNvSpPr>
              <p:nvPr/>
            </p:nvSpPr>
            <p:spPr>
              <a:xfrm>
                <a:off x="762569" y="2629140"/>
                <a:ext cx="7848600" cy="586635"/>
              </a:xfrm>
              <a:prstGeom prst="rect">
                <a:avLst/>
              </a:prstGeom>
              <a:blipFill rotWithShape="1">
                <a:blip r:embed="rId4"/>
                <a:stretch>
                  <a:fillRect l="-854" b="-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19150" y="4038600"/>
                <a:ext cx="8039100" cy="977319"/>
              </a:xfrm>
              <a:prstGeom prst="rect">
                <a:avLst/>
              </a:prstGeom>
            </p:spPr>
            <p:txBody>
              <a:bodyPr wrap="square">
                <a:spAutoFit/>
              </a:bodyPr>
              <a:lstStyle/>
              <a:p>
                <a:pPr marL="342900" indent="-342900">
                  <a:buFont typeface="Arial" pitchFamily="34" charset="0"/>
                  <a:buChar char="•"/>
                </a:pPr>
                <a:r>
                  <a:rPr lang="en-US" sz="2200" dirty="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r>
                  <a:rPr lang="en-US" sz="2200" dirty="0"/>
                  <a:t> limits are………………..</a:t>
                </a:r>
              </a:p>
            </p:txBody>
          </p:sp>
        </mc:Choice>
        <mc:Fallback xmlns="">
          <p:sp>
            <p:nvSpPr>
              <p:cNvPr id="16" name="Rectangle 15"/>
              <p:cNvSpPr>
                <a:spLocks noRot="1" noChangeAspect="1" noMove="1" noResize="1" noEditPoints="1" noAdjustHandles="1" noChangeArrowheads="1" noChangeShapeType="1" noTextEdit="1"/>
              </p:cNvSpPr>
              <p:nvPr/>
            </p:nvSpPr>
            <p:spPr>
              <a:xfrm>
                <a:off x="819150" y="4038600"/>
                <a:ext cx="8039100" cy="977319"/>
              </a:xfrm>
              <a:prstGeom prst="rect">
                <a:avLst/>
              </a:prstGeom>
              <a:blipFill rotWithShape="1">
                <a:blip r:embed="rId5"/>
                <a:stretch>
                  <a:fillRect l="-834" b="-11250"/>
                </a:stretch>
              </a:blipFill>
            </p:spPr>
            <p:txBody>
              <a:bodyPr/>
              <a:lstStyle/>
              <a:p>
                <a:r>
                  <a:rPr lang="en-US">
                    <a:noFill/>
                  </a:rPr>
                  <a:t> </a:t>
                </a:r>
              </a:p>
            </p:txBody>
          </p:sp>
        </mc:Fallback>
      </mc:AlternateContent>
    </p:spTree>
    <p:extLst>
      <p:ext uri="{BB962C8B-B14F-4D97-AF65-F5344CB8AC3E}">
        <p14:creationId xmlns:p14="http://schemas.microsoft.com/office/powerpoint/2010/main" val="34432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3108543"/>
          </a:xfrm>
          <a:prstGeom prst="rect">
            <a:avLst/>
          </a:prstGeom>
        </p:spPr>
        <p:txBody>
          <a:bodyPr wrap="square">
            <a:spAutoFit/>
          </a:bodyPr>
          <a:lstStyle/>
          <a:p>
            <a:pPr marL="457200" indent="-457200">
              <a:buFont typeface="Arial" pitchFamily="34" charset="0"/>
              <a:buChar char="•"/>
            </a:pPr>
            <a:r>
              <a:rPr lang="en-US" sz="2800" b="1" dirty="0"/>
              <a:t>Change of order of integration</a:t>
            </a:r>
          </a:p>
          <a:p>
            <a:endParaRPr lang="en-US" sz="2800" b="1" dirty="0"/>
          </a:p>
          <a:p>
            <a:pPr marL="342900" indent="-342900">
              <a:buFont typeface="Arial" pitchFamily="34" charset="0"/>
              <a:buChar char="•"/>
            </a:pPr>
            <a:r>
              <a:rPr lang="en-US" sz="2400" dirty="0"/>
              <a:t>NPTEL: Lecture 21– Change of order of integration</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3"/>
              </a:rPr>
              <a:t>https://www.youtube.com/watch?v=4rc3w1sGoNU</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endParaRPr lang="en-US" sz="2800" dirty="0"/>
          </a:p>
          <a:p>
            <a:endParaRPr lang="en-US" sz="2200" dirty="0"/>
          </a:p>
        </p:txBody>
      </p:sp>
    </p:spTree>
    <p:extLst>
      <p:ext uri="{BB962C8B-B14F-4D97-AF65-F5344CB8AC3E}">
        <p14:creationId xmlns:p14="http://schemas.microsoft.com/office/powerpoint/2010/main" val="2503687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6"/>
          <p:cNvSpPr>
            <a:spLocks noGrp="1"/>
          </p:cNvSpPr>
          <p:nvPr>
            <p:ph idx="1"/>
          </p:nvPr>
        </p:nvSpPr>
        <p:spPr/>
        <p:txBody>
          <a:bodyPr/>
          <a:lstStyle/>
          <a:p>
            <a:pPr>
              <a:buFont typeface="Wingdings" pitchFamily="2" charset="2"/>
              <a:buChar char="ü"/>
            </a:pPr>
            <a:r>
              <a:rPr lang="en-US" sz="2400" dirty="0"/>
              <a:t>Change of order of integration</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Evaluate integrals</a:t>
            </a:r>
          </a:p>
          <a:p>
            <a:pPr marL="0" indent="0">
              <a:buNone/>
            </a:pPr>
            <a:endParaRPr lang="en-US" dirty="0"/>
          </a:p>
          <a:p>
            <a:pPr>
              <a:buFont typeface="Wingdings" pitchFamily="2" charset="2"/>
              <a:buChar char="Ø"/>
            </a:pPr>
            <a:endParaRPr lang="en-US" dirty="0"/>
          </a:p>
          <a:p>
            <a:pPr>
              <a:buFont typeface="Wingdings" pitchFamily="2" charset="2"/>
              <a:buChar char="Ø"/>
            </a:pPr>
            <a:endParaRPr lang="en-US"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39</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29590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fade">
                                      <p:cBhvr>
                                        <p:cTn id="12" dur="500"/>
                                        <p:tgtEl>
                                          <p:spTgt spid="53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Course Outcomes 2020-21 (B. Tech. – 1</a:t>
            </a:r>
            <a:r>
              <a:rPr lang="en-US" sz="3000" b="1" baseline="30000" dirty="0"/>
              <a:t>st</a:t>
            </a:r>
            <a:r>
              <a:rPr lang="en-US" sz="3000" b="1" dirty="0"/>
              <a:t> </a:t>
            </a:r>
            <a:r>
              <a:rPr lang="en-US" sz="3000" b="1" dirty="0" err="1"/>
              <a:t>Sem</a:t>
            </a:r>
            <a:r>
              <a:rPr lang="en-US" sz="3000" b="1" dirty="0"/>
              <a:t>)</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457200" y="990599"/>
          <a:ext cx="8382000" cy="5164824"/>
        </p:xfrm>
        <a:graphic>
          <a:graphicData uri="http://schemas.openxmlformats.org/drawingml/2006/table">
            <a:tbl>
              <a:tblPr/>
              <a:tblGrid>
                <a:gridCol w="682949">
                  <a:extLst>
                    <a:ext uri="{9D8B030D-6E8A-4147-A177-3AD203B41FA5}">
                      <a16:colId xmlns:a16="http://schemas.microsoft.com/office/drawing/2014/main" val="20000"/>
                    </a:ext>
                  </a:extLst>
                </a:gridCol>
                <a:gridCol w="7699051">
                  <a:extLst>
                    <a:ext uri="{9D8B030D-6E8A-4147-A177-3AD203B41FA5}">
                      <a16:colId xmlns:a16="http://schemas.microsoft.com/office/drawing/2014/main" val="20001"/>
                    </a:ext>
                  </a:extLst>
                </a:gridCol>
              </a:tblGrid>
              <a:tr h="441106">
                <a:tc gridSpan="2">
                  <a:txBody>
                    <a:bodyPr/>
                    <a:lstStyle/>
                    <a:p>
                      <a:pPr algn="l" fontAlgn="ctr"/>
                      <a:r>
                        <a:rPr lang="en-US" sz="2200" b="1" i="0" u="none" strike="noStrike" dirty="0">
                          <a:solidFill>
                            <a:srgbClr val="000000"/>
                          </a:solidFill>
                          <a:latin typeface="+mn-lt"/>
                        </a:rPr>
                        <a:t>Course Name: Mathematics-I (KAS 103)</a:t>
                      </a: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698185">
                <a:tc>
                  <a:txBody>
                    <a:bodyPr/>
                    <a:lstStyle/>
                    <a:p>
                      <a:pPr algn="l" fontAlgn="ctr"/>
                      <a:r>
                        <a:rPr lang="en-US" sz="2200" b="0" i="0" u="none" strike="noStrike">
                          <a:solidFill>
                            <a:srgbClr val="000000"/>
                          </a:solidFill>
                          <a:latin typeface="+mn-lt"/>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200" b="0" i="0" u="none" strike="noStrike" dirty="0">
                          <a:solidFill>
                            <a:srgbClr val="000000"/>
                          </a:solidFill>
                          <a:latin typeface="+mn-lt"/>
                        </a:rPr>
                        <a:t>Remember the concept of matrices and apply for solving linear simultaneous equations</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3659">
                <a:tc>
                  <a:txBody>
                    <a:bodyPr/>
                    <a:lstStyle/>
                    <a:p>
                      <a:pPr algn="l" fontAlgn="ctr"/>
                      <a:r>
                        <a:rPr lang="en-US" sz="2200" b="0" i="0" u="none" strike="noStrike">
                          <a:solidFill>
                            <a:srgbClr val="000000"/>
                          </a:solidFill>
                          <a:latin typeface="+mn-lt"/>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200" b="0" i="0" u="none" strike="noStrike" dirty="0">
                          <a:solidFill>
                            <a:srgbClr val="000000"/>
                          </a:solidFill>
                          <a:latin typeface="+mn-lt"/>
                        </a:rPr>
                        <a:t>Understand the concept of limit , continuity and differentiability and apply in the study of </a:t>
                      </a:r>
                      <a:r>
                        <a:rPr lang="en-US" sz="2200" b="0" i="0" u="none" strike="noStrike" dirty="0" err="1">
                          <a:solidFill>
                            <a:srgbClr val="000000"/>
                          </a:solidFill>
                          <a:latin typeface="+mn-lt"/>
                        </a:rPr>
                        <a:t>Rolle,s</a:t>
                      </a:r>
                      <a:r>
                        <a:rPr lang="en-US" sz="2200" b="0" i="0" u="none" strike="noStrike" dirty="0">
                          <a:solidFill>
                            <a:srgbClr val="000000"/>
                          </a:solidFill>
                          <a:latin typeface="+mn-lt"/>
                        </a:rPr>
                        <a:t> , </a:t>
                      </a:r>
                      <a:r>
                        <a:rPr lang="en-US" sz="2200" b="0" i="0" u="none" strike="noStrike" dirty="0" err="1">
                          <a:solidFill>
                            <a:srgbClr val="000000"/>
                          </a:solidFill>
                          <a:latin typeface="+mn-lt"/>
                        </a:rPr>
                        <a:t>Lagrange,s</a:t>
                      </a:r>
                      <a:r>
                        <a:rPr lang="en-US" sz="2200" b="0" i="0" u="none" strike="noStrike" dirty="0">
                          <a:solidFill>
                            <a:srgbClr val="000000"/>
                          </a:solidFill>
                          <a:latin typeface="+mn-lt"/>
                        </a:rPr>
                        <a:t> and Cauchy mean value theorem and Leibnitz theorems</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6923">
                <a:tc>
                  <a:txBody>
                    <a:bodyPr/>
                    <a:lstStyle/>
                    <a:p>
                      <a:pPr algn="l" fontAlgn="ctr"/>
                      <a:r>
                        <a:rPr lang="en-US" sz="2200" b="0" i="0" u="none" strike="noStrike">
                          <a:solidFill>
                            <a:srgbClr val="000000"/>
                          </a:solidFill>
                          <a:latin typeface="+mn-lt"/>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200" b="0" i="0" u="none" strike="noStrike" dirty="0">
                          <a:solidFill>
                            <a:srgbClr val="000000"/>
                          </a:solidFill>
                          <a:latin typeface="+mn-lt"/>
                        </a:rPr>
                        <a:t>Identify the application of partial differentiation and apply for evaluating maxima, minima, series and </a:t>
                      </a:r>
                      <a:r>
                        <a:rPr lang="en-US" sz="2200" b="0" i="0" u="none" strike="noStrike" dirty="0" err="1">
                          <a:solidFill>
                            <a:srgbClr val="000000"/>
                          </a:solidFill>
                          <a:latin typeface="+mn-lt"/>
                        </a:rPr>
                        <a:t>Jacobians</a:t>
                      </a:r>
                      <a:r>
                        <a:rPr lang="en-US" sz="2200" b="0" i="0" u="none" strike="noStrike" dirty="0">
                          <a:solidFill>
                            <a:srgbClr val="000000"/>
                          </a:solidFill>
                          <a:latin typeface="+mn-lt"/>
                        </a:rPr>
                        <a:t>.</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88028">
                <a:tc>
                  <a:txBody>
                    <a:bodyPr/>
                    <a:lstStyle/>
                    <a:p>
                      <a:pPr algn="l" fontAlgn="ctr"/>
                      <a:r>
                        <a:rPr lang="en-US" sz="2200" b="0" i="0" u="none" strike="noStrike">
                          <a:solidFill>
                            <a:srgbClr val="000000"/>
                          </a:solidFill>
                          <a:latin typeface="+mn-lt"/>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200" b="0" i="0" u="none" strike="noStrike" dirty="0">
                          <a:solidFill>
                            <a:srgbClr val="000000"/>
                          </a:solidFill>
                          <a:latin typeface="+mn-lt"/>
                        </a:rPr>
                        <a:t>Illustrate the working methods of multiple integral and apply for finding area, volume, centre of mass centre of gravity, evaluating surface areas and volumes.</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6923">
                <a:tc>
                  <a:txBody>
                    <a:bodyPr/>
                    <a:lstStyle/>
                    <a:p>
                      <a:pPr algn="l" fontAlgn="ctr"/>
                      <a:r>
                        <a:rPr lang="en-US" sz="2200" b="0" i="0" u="none" strike="noStrike">
                          <a:solidFill>
                            <a:srgbClr val="000000"/>
                          </a:solidFill>
                          <a:latin typeface="+mn-lt"/>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2200" b="0" i="0" u="none" strike="noStrike" dirty="0">
                          <a:solidFill>
                            <a:srgbClr val="000000"/>
                          </a:solidFill>
                          <a:latin typeface="+mn-lt"/>
                        </a:rPr>
                        <a:t>Understand the basic concept of Profit, Loss, Number &amp; Series, Coding &amp; decoding</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Date Placeholder 5"/>
          <p:cNvSpPr>
            <a:spLocks noGrp="1"/>
          </p:cNvSpPr>
          <p:nvPr>
            <p:ph type="dt" sz="half" idx="10"/>
          </p:nvPr>
        </p:nvSpPr>
        <p:spPr>
          <a:xfrm>
            <a:off x="457200" y="6356350"/>
            <a:ext cx="2133600" cy="365125"/>
          </a:xfrm>
        </p:spPr>
        <p:txBody>
          <a:bodyPr/>
          <a:lstStyle/>
          <a:p>
            <a:fld id="{F908BDE2-0E27-4B05-BEB9-5BC0EB165320}"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213733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in Multiple Integrals (CO 4)</a:t>
            </a:r>
            <a:endParaRPr lang="en-US" sz="3000" b="1" dirty="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40</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4" name="Rectangle 13"/>
          <p:cNvSpPr/>
          <p:nvPr/>
        </p:nvSpPr>
        <p:spPr>
          <a:xfrm>
            <a:off x="609600" y="2057400"/>
            <a:ext cx="7848599" cy="1107996"/>
          </a:xfrm>
          <a:prstGeom prst="rect">
            <a:avLst/>
          </a:prstGeom>
        </p:spPr>
        <p:txBody>
          <a:bodyPr wrap="square">
            <a:spAutoFit/>
          </a:bodyPr>
          <a:lstStyle/>
          <a:p>
            <a:pPr marL="342900" indent="-342900" algn="just">
              <a:buFont typeface="Arial" pitchFamily="34" charset="0"/>
              <a:buChar char="•"/>
            </a:pPr>
            <a:r>
              <a:rPr lang="en-US" sz="2200" dirty="0"/>
              <a:t>When solving integration problems, we make appropriate substitutions to obtain an integral that becomes much simpler than the original integral.</a:t>
            </a:r>
          </a:p>
        </p:txBody>
      </p:sp>
      <p:sp>
        <p:nvSpPr>
          <p:cNvPr id="3" name="Rectangle 2"/>
          <p:cNvSpPr/>
          <p:nvPr/>
        </p:nvSpPr>
        <p:spPr>
          <a:xfrm>
            <a:off x="647131" y="3613667"/>
            <a:ext cx="7811068" cy="1446550"/>
          </a:xfrm>
          <a:prstGeom prst="rect">
            <a:avLst/>
          </a:prstGeom>
        </p:spPr>
        <p:txBody>
          <a:bodyPr wrap="square">
            <a:spAutoFit/>
          </a:bodyPr>
          <a:lstStyle/>
          <a:p>
            <a:pPr marL="342900" indent="-342900" algn="just">
              <a:buFont typeface="Arial" pitchFamily="34" charset="0"/>
              <a:buChar char="•"/>
            </a:pPr>
            <a:r>
              <a:rPr lang="en-US" sz="2200" dirty="0"/>
              <a:t>We also used this idea when we transformed double integrals in rectangular coordinates to polar coordinates and transformed triple integrals in rectangular coordinates to cylindrical or spherical coordinates to make the computations simpler. </a:t>
            </a:r>
          </a:p>
        </p:txBody>
      </p:sp>
    </p:spTree>
    <p:extLst>
      <p:ext uri="{BB962C8B-B14F-4D97-AF65-F5344CB8AC3E}">
        <p14:creationId xmlns:p14="http://schemas.microsoft.com/office/powerpoint/2010/main" val="42131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extLst>
              <p:ext uri="{D42A27DB-BD31-4B8C-83A1-F6EECF244321}">
                <p14:modId xmlns:p14="http://schemas.microsoft.com/office/powerpoint/2010/main" val="2038471268"/>
              </p:ext>
            </p:extLst>
          </p:nvPr>
        </p:nvGraphicFramePr>
        <p:xfrm>
          <a:off x="1359469" y="2725565"/>
          <a:ext cx="6188075" cy="2159000"/>
        </p:xfrm>
        <a:graphic>
          <a:graphicData uri="http://schemas.openxmlformats.org/presentationml/2006/ole">
            <mc:AlternateContent xmlns:mc="http://schemas.openxmlformats.org/markup-compatibility/2006">
              <mc:Choice xmlns:v="urn:schemas-microsoft-com:vml" Requires="v">
                <p:oleObj spid="_x0000_s21505" name="Equation" r:id="rId3" imgW="2869920" imgH="1143000" progId="Equation.DSMT4">
                  <p:embed/>
                </p:oleObj>
              </mc:Choice>
              <mc:Fallback>
                <p:oleObj name="Equation" r:id="rId3" imgW="2869920" imgH="1143000" progId="Equation.DSMT4">
                  <p:embed/>
                  <p:pic>
                    <p:nvPicPr>
                      <p:cNvPr id="15362" name="Object 2"/>
                      <p:cNvPicPr>
                        <a:picLocks noChangeAspect="1" noChangeArrowheads="1"/>
                      </p:cNvPicPr>
                      <p:nvPr/>
                    </p:nvPicPr>
                    <p:blipFill>
                      <a:blip r:embed="rId4"/>
                      <a:srcRect/>
                      <a:stretch>
                        <a:fillRect/>
                      </a:stretch>
                    </p:blipFill>
                    <p:spPr bwMode="auto">
                      <a:xfrm>
                        <a:off x="1359469" y="2725565"/>
                        <a:ext cx="6188075"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073433002"/>
              </p:ext>
            </p:extLst>
          </p:nvPr>
        </p:nvGraphicFramePr>
        <p:xfrm>
          <a:off x="3094607" y="1507953"/>
          <a:ext cx="1155700" cy="782637"/>
        </p:xfrm>
        <a:graphic>
          <a:graphicData uri="http://schemas.openxmlformats.org/presentationml/2006/ole">
            <mc:AlternateContent xmlns:mc="http://schemas.openxmlformats.org/markup-compatibility/2006">
              <mc:Choice xmlns:v="urn:schemas-microsoft-com:vml" Requires="v">
                <p:oleObj spid="_x0000_s21506" name="Equation" r:id="rId5" imgW="698400" imgH="431640" progId="Equation.DSMT4">
                  <p:embed/>
                </p:oleObj>
              </mc:Choice>
              <mc:Fallback>
                <p:oleObj name="Equation" r:id="rId5" imgW="698400" imgH="431640" progId="Equation.DSMT4">
                  <p:embed/>
                  <p:pic>
                    <p:nvPicPr>
                      <p:cNvPr id="15364" name="Object 4"/>
                      <p:cNvPicPr>
                        <a:picLocks noChangeAspect="1" noChangeArrowheads="1"/>
                      </p:cNvPicPr>
                      <p:nvPr/>
                    </p:nvPicPr>
                    <p:blipFill>
                      <a:blip r:embed="rId6"/>
                      <a:srcRect/>
                      <a:stretch>
                        <a:fillRect/>
                      </a:stretch>
                    </p:blipFill>
                    <p:spPr bwMode="auto">
                      <a:xfrm>
                        <a:off x="3094607" y="1507953"/>
                        <a:ext cx="1155700" cy="782637"/>
                      </a:xfrm>
                      <a:prstGeom prst="rect">
                        <a:avLst/>
                      </a:prstGeom>
                      <a:noFill/>
                      <a:ln>
                        <a:noFill/>
                      </a:ln>
                      <a:effec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in Multiple Integrals (CO 4)</a:t>
            </a:r>
            <a:endParaRPr lang="en-US" sz="3000" b="1" dirty="0">
              <a:cs typeface="Times New Roman" pitchFamily="18" charset="0"/>
            </a:endParaRPr>
          </a:p>
        </p:txBody>
      </p:sp>
      <p:pic>
        <p:nvPicPr>
          <p:cNvPr id="11"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41</a:t>
            </a:fld>
            <a:endParaRPr lang="en-US"/>
          </a:p>
        </p:txBody>
      </p:sp>
      <p:sp>
        <p:nvSpPr>
          <p:cNvPr id="14"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3" name="Rectangle 2"/>
          <p:cNvSpPr/>
          <p:nvPr/>
        </p:nvSpPr>
        <p:spPr>
          <a:xfrm>
            <a:off x="243456" y="1120887"/>
            <a:ext cx="8915400" cy="430887"/>
          </a:xfrm>
          <a:prstGeom prst="rect">
            <a:avLst/>
          </a:prstGeom>
        </p:spPr>
        <p:txBody>
          <a:bodyPr wrap="square">
            <a:spAutoFit/>
          </a:bodyPr>
          <a:lstStyle/>
          <a:p>
            <a:pPr>
              <a:buFont typeface="Wingdings 2" pitchFamily="18" charset="2"/>
              <a:buNone/>
            </a:pPr>
            <a:r>
              <a:rPr lang="en-US" sz="2200" dirty="0">
                <a:cs typeface="Times New Roman" pitchFamily="18" charset="0"/>
              </a:rPr>
              <a:t>Let the variables x, y be replaced by new variables u, v by the transformation</a:t>
            </a:r>
          </a:p>
        </p:txBody>
      </p:sp>
      <p:sp>
        <p:nvSpPr>
          <p:cNvPr id="5" name="Rectangle 4"/>
          <p:cNvSpPr/>
          <p:nvPr/>
        </p:nvSpPr>
        <p:spPr>
          <a:xfrm>
            <a:off x="730226" y="2293765"/>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Tree>
    <p:extLst>
      <p:ext uri="{BB962C8B-B14F-4D97-AF65-F5344CB8AC3E}">
        <p14:creationId xmlns:p14="http://schemas.microsoft.com/office/powerpoint/2010/main" val="41197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fade">
                                      <p:cBhvr>
                                        <p:cTn id="12" dur="500"/>
                                        <p:tgtEl>
                                          <p:spTgt spid="15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62"/>
                                        </p:tgtEl>
                                        <p:attrNameLst>
                                          <p:attrName>style.visibility</p:attrName>
                                        </p:attrNameLst>
                                      </p:cBhvr>
                                      <p:to>
                                        <p:strVal val="visible"/>
                                      </p:to>
                                    </p:set>
                                    <p:animEffect transition="in" filter="fade">
                                      <p:cBhvr>
                                        <p:cTn id="22"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Rectangle 20"/>
              <p:cNvSpPr/>
              <p:nvPr/>
            </p:nvSpPr>
            <p:spPr>
              <a:xfrm>
                <a:off x="294564" y="787404"/>
                <a:ext cx="8382000" cy="769441"/>
              </a:xfrm>
              <a:prstGeom prst="rect">
                <a:avLst/>
              </a:prstGeom>
            </p:spPr>
            <p:txBody>
              <a:bodyPr wrap="square">
                <a:spAutoFit/>
              </a:bodyPr>
              <a:lstStyle/>
              <a:p>
                <a:pPr algn="just"/>
                <a:r>
                  <a:rPr lang="en-US" sz="2200" dirty="0"/>
                  <a:t>Suppose that we want to integrate f(</a:t>
                </a:r>
                <a:r>
                  <a:rPr lang="en-US" sz="2200" dirty="0" err="1"/>
                  <a:t>x,y</a:t>
                </a:r>
                <a:r>
                  <a:rPr lang="en-US" sz="2200" dirty="0"/>
                  <a:t>)  over the region R under the transformation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𝑟𝑐𝑜𝑠</m:t>
                    </m:r>
                    <m:r>
                      <a:rPr lang="en-US" sz="2200" b="0" i="1" smtClean="0">
                        <a:latin typeface="Cambria Math"/>
                        <a:ea typeface="Cambria Math"/>
                      </a:rPr>
                      <m:t>𝜃</m:t>
                    </m:r>
                    <m:r>
                      <a:rPr lang="en-US" sz="2200" b="0" i="1" smtClean="0">
                        <a:latin typeface="Cambria Math"/>
                        <a:ea typeface="Cambria Math"/>
                      </a:rPr>
                      <m:t>, </m:t>
                    </m:r>
                    <m:r>
                      <a:rPr lang="en-US" sz="2200" b="0" i="1" smtClean="0">
                        <a:latin typeface="Cambria Math"/>
                        <a:ea typeface="Cambria Math"/>
                      </a:rPr>
                      <m:t>𝑦</m:t>
                    </m:r>
                    <m:r>
                      <a:rPr lang="en-US" sz="2200" b="0" i="1" smtClean="0">
                        <a:latin typeface="Cambria Math"/>
                        <a:ea typeface="Cambria Math"/>
                      </a:rPr>
                      <m:t>=</m:t>
                    </m:r>
                    <m:r>
                      <a:rPr lang="en-US" sz="2200" b="0" i="1" smtClean="0">
                        <a:latin typeface="Cambria Math"/>
                        <a:ea typeface="Cambria Math"/>
                      </a:rPr>
                      <m:t>𝑟𝑠𝑖𝑛</m:t>
                    </m:r>
                    <m:r>
                      <a:rPr lang="en-US" sz="2200" b="0" i="1" smtClean="0">
                        <a:latin typeface="Cambria Math"/>
                        <a:ea typeface="Cambria Math"/>
                      </a:rPr>
                      <m:t>𝜃</m:t>
                    </m:r>
                  </m:oMath>
                </a14:m>
                <a:r>
                  <a:rPr lang="en-US" sz="2200" dirty="0"/>
                  <a:t>  then by change of variable:</a:t>
                </a:r>
              </a:p>
            </p:txBody>
          </p:sp>
        </mc:Choice>
        <mc:Fallback xmlns="">
          <p:sp>
            <p:nvSpPr>
              <p:cNvPr id="21" name="Rectangle 20"/>
              <p:cNvSpPr>
                <a:spLocks noRot="1" noChangeAspect="1" noMove="1" noResize="1" noEditPoints="1" noAdjustHandles="1" noChangeArrowheads="1" noChangeShapeType="1" noTextEdit="1"/>
              </p:cNvSpPr>
              <p:nvPr/>
            </p:nvSpPr>
            <p:spPr>
              <a:xfrm>
                <a:off x="294564" y="787404"/>
                <a:ext cx="8382000" cy="769441"/>
              </a:xfrm>
              <a:prstGeom prst="rect">
                <a:avLst/>
              </a:prstGeom>
              <a:blipFill rotWithShape="1">
                <a:blip r:embed="rId3"/>
                <a:stretch>
                  <a:fillRect l="-873" t="-4762" r="-1818" b="-15079"/>
                </a:stretch>
              </a:blipFill>
            </p:spPr>
            <p:txBody>
              <a:bodyPr/>
              <a:lstStyle/>
              <a:p>
                <a:r>
                  <a:rPr lang="en-US">
                    <a:noFill/>
                  </a:rPr>
                  <a:t> </a:t>
                </a:r>
              </a:p>
            </p:txBody>
          </p:sp>
        </mc:Fallback>
      </mc:AlternateContent>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1558062481"/>
              </p:ext>
            </p:extLst>
          </p:nvPr>
        </p:nvGraphicFramePr>
        <p:xfrm>
          <a:off x="1866900" y="5486400"/>
          <a:ext cx="3709988" cy="685800"/>
        </p:xfrm>
        <a:graphic>
          <a:graphicData uri="http://schemas.openxmlformats.org/presentationml/2006/ole">
            <mc:AlternateContent xmlns:mc="http://schemas.openxmlformats.org/markup-compatibility/2006">
              <mc:Choice xmlns:v="urn:schemas-microsoft-com:vml" Requires="v">
                <p:oleObj spid="_x0000_s22529" name="Equation" r:id="rId4" imgW="2057400" imgH="380880" progId="Equation.3">
                  <p:embed/>
                </p:oleObj>
              </mc:Choice>
              <mc:Fallback>
                <p:oleObj name="Equation" r:id="rId4" imgW="2057400" imgH="380880" progId="Equation.3">
                  <p:embed/>
                  <p:pic>
                    <p:nvPicPr>
                      <p:cNvPr id="23" name="Object 22"/>
                      <p:cNvPicPr>
                        <a:picLocks noChangeAspect="1" noChangeArrowheads="1"/>
                      </p:cNvPicPr>
                      <p:nvPr/>
                    </p:nvPicPr>
                    <p:blipFill>
                      <a:blip r:embed="rId5"/>
                      <a:srcRect/>
                      <a:stretch>
                        <a:fillRect/>
                      </a:stretch>
                    </p:blipFill>
                    <p:spPr bwMode="auto">
                      <a:xfrm>
                        <a:off x="1866900" y="5486400"/>
                        <a:ext cx="3709988" cy="685800"/>
                      </a:xfrm>
                      <a:prstGeom prst="rect">
                        <a:avLst/>
                      </a:prstGeom>
                      <a:noFill/>
                    </p:spPr>
                  </p:pic>
                </p:oleObj>
              </mc:Fallback>
            </mc:AlternateContent>
          </a:graphicData>
        </a:graphic>
      </p:graphicFrame>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Polar Form (CO4)</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524317024"/>
              </p:ext>
            </p:extLst>
          </p:nvPr>
        </p:nvGraphicFramePr>
        <p:xfrm>
          <a:off x="1216025" y="2889250"/>
          <a:ext cx="5970588" cy="2303463"/>
        </p:xfrm>
        <a:graphic>
          <a:graphicData uri="http://schemas.openxmlformats.org/presentationml/2006/ole">
            <mc:AlternateContent xmlns:mc="http://schemas.openxmlformats.org/markup-compatibility/2006">
              <mc:Choice xmlns:v="urn:schemas-microsoft-com:vml" Requires="v">
                <p:oleObj spid="_x0000_s22530" name="Equation" r:id="rId7" imgW="2768400" imgH="1218960" progId="Equation.DSMT4">
                  <p:embed/>
                </p:oleObj>
              </mc:Choice>
              <mc:Fallback>
                <p:oleObj name="Equation" r:id="rId7" imgW="2768400" imgH="1218960" progId="Equation.DSMT4">
                  <p:embed/>
                  <p:pic>
                    <p:nvPicPr>
                      <p:cNvPr id="27" name="Object 2"/>
                      <p:cNvPicPr>
                        <a:picLocks noChangeAspect="1" noChangeArrowheads="1"/>
                      </p:cNvPicPr>
                      <p:nvPr/>
                    </p:nvPicPr>
                    <p:blipFill>
                      <a:blip r:embed="rId8"/>
                      <a:srcRect/>
                      <a:stretch>
                        <a:fillRect/>
                      </a:stretch>
                    </p:blipFill>
                    <p:spPr bwMode="auto">
                      <a:xfrm>
                        <a:off x="1216025" y="2889250"/>
                        <a:ext cx="5970588"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622013880"/>
              </p:ext>
            </p:extLst>
          </p:nvPr>
        </p:nvGraphicFramePr>
        <p:xfrm>
          <a:off x="3028950" y="1862138"/>
          <a:ext cx="1114425" cy="781050"/>
        </p:xfrm>
        <a:graphic>
          <a:graphicData uri="http://schemas.openxmlformats.org/presentationml/2006/ole">
            <mc:AlternateContent xmlns:mc="http://schemas.openxmlformats.org/markup-compatibility/2006">
              <mc:Choice xmlns:v="urn:schemas-microsoft-com:vml" Requires="v">
                <p:oleObj spid="_x0000_s22531" name="Equation" r:id="rId9" imgW="672840" imgH="431640" progId="Equation.DSMT4">
                  <p:embed/>
                </p:oleObj>
              </mc:Choice>
              <mc:Fallback>
                <p:oleObj name="Equation" r:id="rId9" imgW="672840" imgH="431640" progId="Equation.DSMT4">
                  <p:embed/>
                  <p:pic>
                    <p:nvPicPr>
                      <p:cNvPr id="29" name="Object 4"/>
                      <p:cNvPicPr>
                        <a:picLocks noChangeAspect="1" noChangeArrowheads="1"/>
                      </p:cNvPicPr>
                      <p:nvPr/>
                    </p:nvPicPr>
                    <p:blipFill>
                      <a:blip r:embed="rId10"/>
                      <a:srcRect/>
                      <a:stretch>
                        <a:fillRect/>
                      </a:stretch>
                    </p:blipFill>
                    <p:spPr bwMode="auto">
                      <a:xfrm>
                        <a:off x="3028950" y="1862138"/>
                        <a:ext cx="1114425" cy="781050"/>
                      </a:xfrm>
                      <a:prstGeom prst="rect">
                        <a:avLst/>
                      </a:prstGeom>
                      <a:noFill/>
                      <a:ln>
                        <a:noFill/>
                      </a:ln>
                      <a:effectLst/>
                    </p:spPr>
                  </p:pic>
                </p:oleObj>
              </mc:Fallback>
            </mc:AlternateContent>
          </a:graphicData>
        </a:graphic>
      </p:graphicFrame>
      <p:sp>
        <p:nvSpPr>
          <p:cNvPr id="30" name="Rectangle 29"/>
          <p:cNvSpPr/>
          <p:nvPr/>
        </p:nvSpPr>
        <p:spPr>
          <a:xfrm>
            <a:off x="457200"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42</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28514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94564" y="787404"/>
            <a:ext cx="8382000" cy="769441"/>
          </a:xfrm>
          <a:prstGeom prst="rect">
            <a:avLst/>
          </a:prstGeom>
        </p:spPr>
        <p:txBody>
          <a:bodyPr wrap="square">
            <a:spAutoFit/>
          </a:bodyPr>
          <a:lstStyle/>
          <a:p>
            <a:pPr algn="just"/>
            <a:r>
              <a:rPr lang="en-US" sz="2200" dirty="0"/>
              <a:t>Suppose that we want to integrate f(</a:t>
            </a:r>
            <a:r>
              <a:rPr lang="en-US" sz="2200" dirty="0" err="1"/>
              <a:t>x,y,z</a:t>
            </a:r>
            <a:r>
              <a:rPr lang="en-US" sz="2200" dirty="0"/>
              <a:t>)  over the region V under the transformation Cartesian to spherical form: </a:t>
            </a:r>
          </a:p>
        </p:txBody>
      </p:sp>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Spherical Form (CO 4)</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2602222183"/>
              </p:ext>
            </p:extLst>
          </p:nvPr>
        </p:nvGraphicFramePr>
        <p:xfrm>
          <a:off x="1480782" y="3349388"/>
          <a:ext cx="6189662" cy="1535113"/>
        </p:xfrm>
        <a:graphic>
          <a:graphicData uri="http://schemas.openxmlformats.org/presentationml/2006/ole">
            <mc:AlternateContent xmlns:mc="http://schemas.openxmlformats.org/markup-compatibility/2006">
              <mc:Choice xmlns:v="urn:schemas-microsoft-com:vml" Requires="v">
                <p:oleObj spid="_x0000_s23553" name="Equation" r:id="rId4" imgW="2869920" imgH="812520" progId="Equation.DSMT4">
                  <p:embed/>
                </p:oleObj>
              </mc:Choice>
              <mc:Fallback>
                <p:oleObj name="Equation" r:id="rId4" imgW="2869920" imgH="812520" progId="Equation.DSMT4">
                  <p:embed/>
                  <p:pic>
                    <p:nvPicPr>
                      <p:cNvPr id="27" name="Object 2"/>
                      <p:cNvPicPr>
                        <a:picLocks noChangeAspect="1" noChangeArrowheads="1"/>
                      </p:cNvPicPr>
                      <p:nvPr/>
                    </p:nvPicPr>
                    <p:blipFill>
                      <a:blip r:embed="rId5"/>
                      <a:srcRect/>
                      <a:stretch>
                        <a:fillRect/>
                      </a:stretch>
                    </p:blipFill>
                    <p:spPr bwMode="auto">
                      <a:xfrm>
                        <a:off x="1480782" y="3349388"/>
                        <a:ext cx="6189662"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1344510537"/>
              </p:ext>
            </p:extLst>
          </p:nvPr>
        </p:nvGraphicFramePr>
        <p:xfrm>
          <a:off x="2787650" y="1679575"/>
          <a:ext cx="1598613" cy="1147763"/>
        </p:xfrm>
        <a:graphic>
          <a:graphicData uri="http://schemas.openxmlformats.org/presentationml/2006/ole">
            <mc:AlternateContent xmlns:mc="http://schemas.openxmlformats.org/markup-compatibility/2006">
              <mc:Choice xmlns:v="urn:schemas-microsoft-com:vml" Requires="v">
                <p:oleObj spid="_x0000_s23554" name="Equation" r:id="rId6" imgW="965160" imgH="634680" progId="Equation.DSMT4">
                  <p:embed/>
                </p:oleObj>
              </mc:Choice>
              <mc:Fallback>
                <p:oleObj name="Equation" r:id="rId6" imgW="965160" imgH="634680" progId="Equation.DSMT4">
                  <p:embed/>
                  <p:pic>
                    <p:nvPicPr>
                      <p:cNvPr id="29" name="Object 4"/>
                      <p:cNvPicPr>
                        <a:picLocks noChangeAspect="1" noChangeArrowheads="1"/>
                      </p:cNvPicPr>
                      <p:nvPr/>
                    </p:nvPicPr>
                    <p:blipFill>
                      <a:blip r:embed="rId7"/>
                      <a:srcRect/>
                      <a:stretch>
                        <a:fillRect/>
                      </a:stretch>
                    </p:blipFill>
                    <p:spPr bwMode="auto">
                      <a:xfrm>
                        <a:off x="2787650" y="1679575"/>
                        <a:ext cx="1598613" cy="1147763"/>
                      </a:xfrm>
                      <a:prstGeom prst="rect">
                        <a:avLst/>
                      </a:prstGeom>
                      <a:noFill/>
                      <a:ln>
                        <a:noFill/>
                      </a:ln>
                      <a:effectLst/>
                    </p:spPr>
                  </p:pic>
                </p:oleObj>
              </mc:Fallback>
            </mc:AlternateContent>
          </a:graphicData>
        </a:graphic>
      </p:graphicFrame>
      <p:sp>
        <p:nvSpPr>
          <p:cNvPr id="30" name="Rectangle 29"/>
          <p:cNvSpPr/>
          <p:nvPr/>
        </p:nvSpPr>
        <p:spPr>
          <a:xfrm>
            <a:off x="719919"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43</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52401047"/>
              </p:ext>
            </p:extLst>
          </p:nvPr>
        </p:nvGraphicFramePr>
        <p:xfrm>
          <a:off x="1128713" y="5360988"/>
          <a:ext cx="6764337" cy="719137"/>
        </p:xfrm>
        <a:graphic>
          <a:graphicData uri="http://schemas.openxmlformats.org/presentationml/2006/ole">
            <mc:AlternateContent xmlns:mc="http://schemas.openxmlformats.org/markup-compatibility/2006">
              <mc:Choice xmlns:v="urn:schemas-microsoft-com:vml" Requires="v">
                <p:oleObj spid="_x0000_s23555" name="Equation" r:id="rId8" imgW="3136680" imgH="380880" progId="Equation.DSMT4">
                  <p:embed/>
                </p:oleObj>
              </mc:Choice>
              <mc:Fallback>
                <p:oleObj name="Equation" r:id="rId8" imgW="3136680" imgH="380880" progId="Equation.DSMT4">
                  <p:embed/>
                  <p:pic>
                    <p:nvPicPr>
                      <p:cNvPr id="2" name="Object 1"/>
                      <p:cNvPicPr>
                        <a:picLocks noChangeAspect="1" noChangeArrowheads="1"/>
                      </p:cNvPicPr>
                      <p:nvPr/>
                    </p:nvPicPr>
                    <p:blipFill>
                      <a:blip r:embed="rId9"/>
                      <a:srcRect/>
                      <a:stretch>
                        <a:fillRect/>
                      </a:stretch>
                    </p:blipFill>
                    <p:spPr bwMode="auto">
                      <a:xfrm>
                        <a:off x="1128713" y="5360988"/>
                        <a:ext cx="6764337"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538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94564" y="787404"/>
            <a:ext cx="8382000" cy="769441"/>
          </a:xfrm>
          <a:prstGeom prst="rect">
            <a:avLst/>
          </a:prstGeom>
        </p:spPr>
        <p:txBody>
          <a:bodyPr wrap="square">
            <a:spAutoFit/>
          </a:bodyPr>
          <a:lstStyle/>
          <a:p>
            <a:pPr algn="just"/>
            <a:r>
              <a:rPr lang="en-US" sz="2200" dirty="0"/>
              <a:t>Suppose that we want to integrate f(</a:t>
            </a:r>
            <a:r>
              <a:rPr lang="en-US" sz="2200" dirty="0" err="1"/>
              <a:t>x,y,z</a:t>
            </a:r>
            <a:r>
              <a:rPr lang="en-US" sz="2200" dirty="0"/>
              <a:t>)  over the region V under the transformation Cartesian to cylindrical form: </a:t>
            </a:r>
          </a:p>
        </p:txBody>
      </p:sp>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Cylindrical Form (CO4)</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2346183342"/>
              </p:ext>
            </p:extLst>
          </p:nvPr>
        </p:nvGraphicFramePr>
        <p:xfrm>
          <a:off x="1535113" y="3349625"/>
          <a:ext cx="6080125" cy="1535113"/>
        </p:xfrm>
        <a:graphic>
          <a:graphicData uri="http://schemas.openxmlformats.org/presentationml/2006/ole">
            <mc:AlternateContent xmlns:mc="http://schemas.openxmlformats.org/markup-compatibility/2006">
              <mc:Choice xmlns:v="urn:schemas-microsoft-com:vml" Requires="v">
                <p:oleObj spid="_x0000_s24577" name="Equation" r:id="rId4" imgW="2819160" imgH="812520" progId="Equation.DSMT4">
                  <p:embed/>
                </p:oleObj>
              </mc:Choice>
              <mc:Fallback>
                <p:oleObj name="Equation" r:id="rId4" imgW="2819160" imgH="812520" progId="Equation.DSMT4">
                  <p:embed/>
                  <p:pic>
                    <p:nvPicPr>
                      <p:cNvPr id="27" name="Object 2"/>
                      <p:cNvPicPr>
                        <a:picLocks noChangeAspect="1" noChangeArrowheads="1"/>
                      </p:cNvPicPr>
                      <p:nvPr/>
                    </p:nvPicPr>
                    <p:blipFill>
                      <a:blip r:embed="rId5"/>
                      <a:srcRect/>
                      <a:stretch>
                        <a:fillRect/>
                      </a:stretch>
                    </p:blipFill>
                    <p:spPr bwMode="auto">
                      <a:xfrm>
                        <a:off x="1535113" y="3349625"/>
                        <a:ext cx="6080125"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836586045"/>
              </p:ext>
            </p:extLst>
          </p:nvPr>
        </p:nvGraphicFramePr>
        <p:xfrm>
          <a:off x="3040063" y="1690688"/>
          <a:ext cx="1093787" cy="1123950"/>
        </p:xfrm>
        <a:graphic>
          <a:graphicData uri="http://schemas.openxmlformats.org/presentationml/2006/ole">
            <mc:AlternateContent xmlns:mc="http://schemas.openxmlformats.org/markup-compatibility/2006">
              <mc:Choice xmlns:v="urn:schemas-microsoft-com:vml" Requires="v">
                <p:oleObj spid="_x0000_s24578" name="Equation" r:id="rId6" imgW="660240" imgH="622080" progId="Equation.DSMT4">
                  <p:embed/>
                </p:oleObj>
              </mc:Choice>
              <mc:Fallback>
                <p:oleObj name="Equation" r:id="rId6" imgW="660240" imgH="622080" progId="Equation.DSMT4">
                  <p:embed/>
                  <p:pic>
                    <p:nvPicPr>
                      <p:cNvPr id="29" name="Object 4"/>
                      <p:cNvPicPr>
                        <a:picLocks noChangeAspect="1" noChangeArrowheads="1"/>
                      </p:cNvPicPr>
                      <p:nvPr/>
                    </p:nvPicPr>
                    <p:blipFill>
                      <a:blip r:embed="rId7"/>
                      <a:srcRect/>
                      <a:stretch>
                        <a:fillRect/>
                      </a:stretch>
                    </p:blipFill>
                    <p:spPr bwMode="auto">
                      <a:xfrm>
                        <a:off x="3040063" y="1690688"/>
                        <a:ext cx="1093787" cy="1123950"/>
                      </a:xfrm>
                      <a:prstGeom prst="rect">
                        <a:avLst/>
                      </a:prstGeom>
                      <a:noFill/>
                      <a:ln>
                        <a:noFill/>
                      </a:ln>
                      <a:effectLst/>
                    </p:spPr>
                  </p:pic>
                </p:oleObj>
              </mc:Fallback>
            </mc:AlternateContent>
          </a:graphicData>
        </a:graphic>
      </p:graphicFrame>
      <p:sp>
        <p:nvSpPr>
          <p:cNvPr id="30" name="Rectangle 29"/>
          <p:cNvSpPr/>
          <p:nvPr/>
        </p:nvSpPr>
        <p:spPr>
          <a:xfrm>
            <a:off x="719919"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44</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67983082"/>
              </p:ext>
            </p:extLst>
          </p:nvPr>
        </p:nvGraphicFramePr>
        <p:xfrm>
          <a:off x="1579563" y="5360988"/>
          <a:ext cx="5861050" cy="719137"/>
        </p:xfrm>
        <a:graphic>
          <a:graphicData uri="http://schemas.openxmlformats.org/presentationml/2006/ole">
            <mc:AlternateContent xmlns:mc="http://schemas.openxmlformats.org/markup-compatibility/2006">
              <mc:Choice xmlns:v="urn:schemas-microsoft-com:vml" Requires="v">
                <p:oleObj spid="_x0000_s24579" name="Equation" r:id="rId8" imgW="2717640" imgH="380880" progId="Equation.DSMT4">
                  <p:embed/>
                </p:oleObj>
              </mc:Choice>
              <mc:Fallback>
                <p:oleObj name="Equation" r:id="rId8" imgW="2717640" imgH="380880" progId="Equation.DSMT4">
                  <p:embed/>
                  <p:pic>
                    <p:nvPicPr>
                      <p:cNvPr id="2" name="Object 1"/>
                      <p:cNvPicPr>
                        <a:picLocks noChangeAspect="1" noChangeArrowheads="1"/>
                      </p:cNvPicPr>
                      <p:nvPr/>
                    </p:nvPicPr>
                    <p:blipFill>
                      <a:blip r:embed="rId9"/>
                      <a:srcRect/>
                      <a:stretch>
                        <a:fillRect/>
                      </a:stretch>
                    </p:blipFill>
                    <p:spPr bwMode="auto">
                      <a:xfrm>
                        <a:off x="1579563" y="5360988"/>
                        <a:ext cx="58610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0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45</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95281770"/>
              </p:ext>
            </p:extLst>
          </p:nvPr>
        </p:nvGraphicFramePr>
        <p:xfrm>
          <a:off x="1042194" y="1247744"/>
          <a:ext cx="7364412" cy="1330325"/>
        </p:xfrm>
        <a:graphic>
          <a:graphicData uri="http://schemas.openxmlformats.org/presentationml/2006/ole">
            <mc:AlternateContent xmlns:mc="http://schemas.openxmlformats.org/markup-compatibility/2006">
              <mc:Choice xmlns:v="urn:schemas-microsoft-com:vml" Requires="v">
                <p:oleObj spid="_x0000_s25601" name="Equation" r:id="rId4" imgW="3568680" imgH="736560" progId="Equation.DSMT4">
                  <p:embed/>
                </p:oleObj>
              </mc:Choice>
              <mc:Fallback>
                <p:oleObj name="Equation" r:id="rId4" imgW="3568680" imgH="736560" progId="Equation.DSMT4">
                  <p:embed/>
                  <p:pic>
                    <p:nvPicPr>
                      <p:cNvPr id="3" name="Object 2"/>
                      <p:cNvPicPr>
                        <a:picLocks noChangeAspect="1" noChangeArrowheads="1"/>
                      </p:cNvPicPr>
                      <p:nvPr/>
                    </p:nvPicPr>
                    <p:blipFill>
                      <a:blip r:embed="rId5"/>
                      <a:srcRect/>
                      <a:stretch>
                        <a:fillRect/>
                      </a:stretch>
                    </p:blipFill>
                    <p:spPr bwMode="black">
                      <a:xfrm>
                        <a:off x="1042194" y="1247744"/>
                        <a:ext cx="7364412" cy="1330325"/>
                      </a:xfrm>
                      <a:prstGeom prst="rect">
                        <a:avLst/>
                      </a:prstGeom>
                      <a:noFill/>
                      <a:ln>
                        <a:noFill/>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269083191"/>
              </p:ext>
            </p:extLst>
          </p:nvPr>
        </p:nvGraphicFramePr>
        <p:xfrm>
          <a:off x="1981200" y="2886075"/>
          <a:ext cx="1114425" cy="781050"/>
        </p:xfrm>
        <a:graphic>
          <a:graphicData uri="http://schemas.openxmlformats.org/presentationml/2006/ole">
            <mc:AlternateContent xmlns:mc="http://schemas.openxmlformats.org/markup-compatibility/2006">
              <mc:Choice xmlns:v="urn:schemas-microsoft-com:vml" Requires="v">
                <p:oleObj spid="_x0000_s25602" name="Equation" r:id="rId6" imgW="672840" imgH="431640" progId="Equation.DSMT4">
                  <p:embed/>
                </p:oleObj>
              </mc:Choice>
              <mc:Fallback>
                <p:oleObj name="Equation" r:id="rId6" imgW="672840" imgH="431640" progId="Equation.DSMT4">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2886075"/>
                        <a:ext cx="11144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21122517"/>
              </p:ext>
            </p:extLst>
          </p:nvPr>
        </p:nvGraphicFramePr>
        <p:xfrm>
          <a:off x="723900" y="3668168"/>
          <a:ext cx="3432175" cy="939800"/>
        </p:xfrm>
        <a:graphic>
          <a:graphicData uri="http://schemas.openxmlformats.org/presentationml/2006/ole">
            <mc:AlternateContent xmlns:mc="http://schemas.openxmlformats.org/markup-compatibility/2006">
              <mc:Choice xmlns:v="urn:schemas-microsoft-com:vml" Requires="v">
                <p:oleObj spid="_x0000_s25603" name="Equation" r:id="rId8" imgW="1663560" imgH="520560" progId="Equation.DSMT4">
                  <p:embed/>
                </p:oleObj>
              </mc:Choice>
              <mc:Fallback>
                <p:oleObj name="Equation" r:id="rId8" imgW="1663560" imgH="520560" progId="Equation.DSMT4">
                  <p:embed/>
                  <p:pic>
                    <p:nvPicPr>
                      <p:cNvPr id="5" name="Object 4"/>
                      <p:cNvPicPr>
                        <a:picLocks noChangeAspect="1" noChangeArrowheads="1"/>
                      </p:cNvPicPr>
                      <p:nvPr/>
                    </p:nvPicPr>
                    <p:blipFill>
                      <a:blip r:embed="rId9"/>
                      <a:srcRect/>
                      <a:stretch>
                        <a:fillRect/>
                      </a:stretch>
                    </p:blipFill>
                    <p:spPr bwMode="black">
                      <a:xfrm>
                        <a:off x="723900" y="3668168"/>
                        <a:ext cx="34321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64095687"/>
              </p:ext>
            </p:extLst>
          </p:nvPr>
        </p:nvGraphicFramePr>
        <p:xfrm>
          <a:off x="1147763" y="5075238"/>
          <a:ext cx="2881312" cy="847725"/>
        </p:xfrm>
        <a:graphic>
          <a:graphicData uri="http://schemas.openxmlformats.org/presentationml/2006/ole">
            <mc:AlternateContent xmlns:mc="http://schemas.openxmlformats.org/markup-compatibility/2006">
              <mc:Choice xmlns:v="urn:schemas-microsoft-com:vml" Requires="v">
                <p:oleObj spid="_x0000_s25604" name="Equation" r:id="rId10" imgW="1396800" imgH="469800" progId="Equation.DSMT4">
                  <p:embed/>
                </p:oleObj>
              </mc:Choice>
              <mc:Fallback>
                <p:oleObj name="Equation" r:id="rId10" imgW="1396800" imgH="469800" progId="Equation.DSMT4">
                  <p:embed/>
                  <p:pic>
                    <p:nvPicPr>
                      <p:cNvPr id="8" name="Object 7"/>
                      <p:cNvPicPr>
                        <a:picLocks noChangeAspect="1" noChangeArrowheads="1"/>
                      </p:cNvPicPr>
                      <p:nvPr/>
                    </p:nvPicPr>
                    <p:blipFill>
                      <a:blip r:embed="rId11"/>
                      <a:srcRect/>
                      <a:stretch>
                        <a:fillRect/>
                      </a:stretch>
                    </p:blipFill>
                    <p:spPr bwMode="black">
                      <a:xfrm>
                        <a:off x="1147763" y="5075238"/>
                        <a:ext cx="28813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36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 Contd..</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776154397"/>
              </p:ext>
            </p:extLst>
          </p:nvPr>
        </p:nvGraphicFramePr>
        <p:xfrm>
          <a:off x="1114425" y="1295400"/>
          <a:ext cx="3090863" cy="847725"/>
        </p:xfrm>
        <a:graphic>
          <a:graphicData uri="http://schemas.openxmlformats.org/presentationml/2006/ole">
            <mc:AlternateContent xmlns:mc="http://schemas.openxmlformats.org/markup-compatibility/2006">
              <mc:Choice xmlns:v="urn:schemas-microsoft-com:vml" Requires="v">
                <p:oleObj spid="_x0000_s26625" name="Equation" r:id="rId4" imgW="1498320" imgH="469800" progId="Equation.DSMT4">
                  <p:embed/>
                </p:oleObj>
              </mc:Choice>
              <mc:Fallback>
                <p:oleObj name="Equation" r:id="rId4" imgW="1498320" imgH="469800" progId="Equation.DSMT4">
                  <p:embed/>
                  <p:pic>
                    <p:nvPicPr>
                      <p:cNvPr id="8" name="Object 7"/>
                      <p:cNvPicPr>
                        <a:picLocks noChangeAspect="1" noChangeArrowheads="1"/>
                      </p:cNvPicPr>
                      <p:nvPr/>
                    </p:nvPicPr>
                    <p:blipFill>
                      <a:blip r:embed="rId5"/>
                      <a:srcRect/>
                      <a:stretch>
                        <a:fillRect/>
                      </a:stretch>
                    </p:blipFill>
                    <p:spPr bwMode="black">
                      <a:xfrm>
                        <a:off x="1114425" y="1295400"/>
                        <a:ext cx="309086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793193971"/>
              </p:ext>
            </p:extLst>
          </p:nvPr>
        </p:nvGraphicFramePr>
        <p:xfrm>
          <a:off x="1506538" y="2176463"/>
          <a:ext cx="2516187" cy="915987"/>
        </p:xfrm>
        <a:graphic>
          <a:graphicData uri="http://schemas.openxmlformats.org/presentationml/2006/ole">
            <mc:AlternateContent xmlns:mc="http://schemas.openxmlformats.org/markup-compatibility/2006">
              <mc:Choice xmlns:v="urn:schemas-microsoft-com:vml" Requires="v">
                <p:oleObj spid="_x0000_s26626" name="Equation" r:id="rId6" imgW="1218960" imgH="507960" progId="Equation.DSMT4">
                  <p:embed/>
                </p:oleObj>
              </mc:Choice>
              <mc:Fallback>
                <p:oleObj name="Equation" r:id="rId6" imgW="1218960" imgH="507960" progId="Equation.DSMT4">
                  <p:embed/>
                  <p:pic>
                    <p:nvPicPr>
                      <p:cNvPr id="4" name="Object 3"/>
                      <p:cNvPicPr>
                        <a:picLocks noChangeAspect="1" noChangeArrowheads="1"/>
                      </p:cNvPicPr>
                      <p:nvPr/>
                    </p:nvPicPr>
                    <p:blipFill>
                      <a:blip r:embed="rId7"/>
                      <a:srcRect/>
                      <a:stretch>
                        <a:fillRect/>
                      </a:stretch>
                    </p:blipFill>
                    <p:spPr bwMode="black">
                      <a:xfrm>
                        <a:off x="1506538" y="2176463"/>
                        <a:ext cx="25161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93028722"/>
              </p:ext>
            </p:extLst>
          </p:nvPr>
        </p:nvGraphicFramePr>
        <p:xfrm>
          <a:off x="1752600" y="3505200"/>
          <a:ext cx="1363662" cy="755650"/>
        </p:xfrm>
        <a:graphic>
          <a:graphicData uri="http://schemas.openxmlformats.org/presentationml/2006/ole">
            <mc:AlternateContent xmlns:mc="http://schemas.openxmlformats.org/markup-compatibility/2006">
              <mc:Choice xmlns:v="urn:schemas-microsoft-com:vml" Requires="v">
                <p:oleObj spid="_x0000_s26627" name="Equation" r:id="rId8" imgW="660240" imgH="419040" progId="Equation.DSMT4">
                  <p:embed/>
                </p:oleObj>
              </mc:Choice>
              <mc:Fallback>
                <p:oleObj name="Equation" r:id="rId8" imgW="660240" imgH="419040" progId="Equation.DSMT4">
                  <p:embed/>
                  <p:pic>
                    <p:nvPicPr>
                      <p:cNvPr id="9" name="Object 8"/>
                      <p:cNvPicPr>
                        <a:picLocks noChangeAspect="1" noChangeArrowheads="1"/>
                      </p:cNvPicPr>
                      <p:nvPr/>
                    </p:nvPicPr>
                    <p:blipFill>
                      <a:blip r:embed="rId9"/>
                      <a:srcRect/>
                      <a:stretch>
                        <a:fillRect/>
                      </a:stretch>
                    </p:blipFill>
                    <p:spPr bwMode="black">
                      <a:xfrm>
                        <a:off x="1752600" y="3505200"/>
                        <a:ext cx="13636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38021874"/>
              </p:ext>
            </p:extLst>
          </p:nvPr>
        </p:nvGraphicFramePr>
        <p:xfrm>
          <a:off x="1981200" y="4800600"/>
          <a:ext cx="1101725" cy="755650"/>
        </p:xfrm>
        <a:graphic>
          <a:graphicData uri="http://schemas.openxmlformats.org/presentationml/2006/ole">
            <mc:AlternateContent xmlns:mc="http://schemas.openxmlformats.org/markup-compatibility/2006">
              <mc:Choice xmlns:v="urn:schemas-microsoft-com:vml" Requires="v">
                <p:oleObj spid="_x0000_s26628" name="Equation" r:id="rId10" imgW="533160" imgH="419040" progId="Equation.DSMT4">
                  <p:embed/>
                </p:oleObj>
              </mc:Choice>
              <mc:Fallback>
                <p:oleObj name="Equation" r:id="rId10" imgW="533160" imgH="419040" progId="Equation.DSMT4">
                  <p:embed/>
                  <p:pic>
                    <p:nvPicPr>
                      <p:cNvPr id="11" name="Object 10"/>
                      <p:cNvPicPr>
                        <a:picLocks noChangeAspect="1" noChangeArrowheads="1"/>
                      </p:cNvPicPr>
                      <p:nvPr/>
                    </p:nvPicPr>
                    <p:blipFill>
                      <a:blip r:embed="rId11"/>
                      <a:srcRect/>
                      <a:stretch>
                        <a:fillRect/>
                      </a:stretch>
                    </p:blipFill>
                    <p:spPr bwMode="black">
                      <a:xfrm>
                        <a:off x="1981200" y="4800600"/>
                        <a:ext cx="11017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91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47</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13241113"/>
              </p:ext>
            </p:extLst>
          </p:nvPr>
        </p:nvGraphicFramePr>
        <p:xfrm>
          <a:off x="723900" y="1236663"/>
          <a:ext cx="7800975" cy="1352550"/>
        </p:xfrm>
        <a:graphic>
          <a:graphicData uri="http://schemas.openxmlformats.org/presentationml/2006/ole">
            <mc:AlternateContent xmlns:mc="http://schemas.openxmlformats.org/markup-compatibility/2006">
              <mc:Choice xmlns:v="urn:schemas-microsoft-com:vml" Requires="v">
                <p:oleObj spid="_x0000_s27649" name="Equation" r:id="rId4" imgW="3682800" imgH="749160" progId="Equation.DSMT4">
                  <p:embed/>
                </p:oleObj>
              </mc:Choice>
              <mc:Fallback>
                <p:oleObj name="Equation" r:id="rId4" imgW="3682800" imgH="749160" progId="Equation.DSMT4">
                  <p:embed/>
                  <p:pic>
                    <p:nvPicPr>
                      <p:cNvPr id="3" name="Object 2"/>
                      <p:cNvPicPr>
                        <a:picLocks noChangeAspect="1" noChangeArrowheads="1"/>
                      </p:cNvPicPr>
                      <p:nvPr/>
                    </p:nvPicPr>
                    <p:blipFill>
                      <a:blip r:embed="rId5"/>
                      <a:srcRect/>
                      <a:stretch>
                        <a:fillRect/>
                      </a:stretch>
                    </p:blipFill>
                    <p:spPr bwMode="black">
                      <a:xfrm>
                        <a:off x="723900" y="1236663"/>
                        <a:ext cx="7800975" cy="1352550"/>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55028565"/>
              </p:ext>
            </p:extLst>
          </p:nvPr>
        </p:nvGraphicFramePr>
        <p:xfrm>
          <a:off x="6553200" y="2753380"/>
          <a:ext cx="1598613" cy="1147763"/>
        </p:xfrm>
        <a:graphic>
          <a:graphicData uri="http://schemas.openxmlformats.org/presentationml/2006/ole">
            <mc:AlternateContent xmlns:mc="http://schemas.openxmlformats.org/markup-compatibility/2006">
              <mc:Choice xmlns:v="urn:schemas-microsoft-com:vml" Requires="v">
                <p:oleObj spid="_x0000_s27650" name="Equation" r:id="rId6" imgW="965160" imgH="634680" progId="Equation.DSMT4">
                  <p:embed/>
                </p:oleObj>
              </mc:Choice>
              <mc:Fallback>
                <p:oleObj name="Equation" r:id="rId6" imgW="965160" imgH="634680" progId="Equation.DSMT4">
                  <p:embed/>
                  <p:pic>
                    <p:nvPicPr>
                      <p:cNvPr id="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2753380"/>
                        <a:ext cx="159861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5279782"/>
              </p:ext>
            </p:extLst>
          </p:nvPr>
        </p:nvGraphicFramePr>
        <p:xfrm>
          <a:off x="2057400" y="2995656"/>
          <a:ext cx="2122487" cy="504825"/>
        </p:xfrm>
        <a:graphic>
          <a:graphicData uri="http://schemas.openxmlformats.org/presentationml/2006/ole">
            <mc:AlternateContent xmlns:mc="http://schemas.openxmlformats.org/markup-compatibility/2006">
              <mc:Choice xmlns:v="urn:schemas-microsoft-com:vml" Requires="v">
                <p:oleObj spid="_x0000_s27651" name="Equation" r:id="rId8" imgW="1028520" imgH="279360" progId="Equation.DSMT4">
                  <p:embed/>
                </p:oleObj>
              </mc:Choice>
              <mc:Fallback>
                <p:oleObj name="Equation" r:id="rId8" imgW="1028520" imgH="279360" progId="Equation.DSMT4">
                  <p:embed/>
                  <p:pic>
                    <p:nvPicPr>
                      <p:cNvPr id="9" name="Object 8"/>
                      <p:cNvPicPr>
                        <a:picLocks noChangeAspect="1" noChangeArrowheads="1"/>
                      </p:cNvPicPr>
                      <p:nvPr/>
                    </p:nvPicPr>
                    <p:blipFill>
                      <a:blip r:embed="rId9"/>
                      <a:srcRect/>
                      <a:stretch>
                        <a:fillRect/>
                      </a:stretch>
                    </p:blipFill>
                    <p:spPr bwMode="black">
                      <a:xfrm>
                        <a:off x="2057400" y="2995656"/>
                        <a:ext cx="21224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07823439"/>
              </p:ext>
            </p:extLst>
          </p:nvPr>
        </p:nvGraphicFramePr>
        <p:xfrm>
          <a:off x="2286000" y="3810000"/>
          <a:ext cx="3905250" cy="849313"/>
        </p:xfrm>
        <a:graphic>
          <a:graphicData uri="http://schemas.openxmlformats.org/presentationml/2006/ole">
            <mc:AlternateContent xmlns:mc="http://schemas.openxmlformats.org/markup-compatibility/2006">
              <mc:Choice xmlns:v="urn:schemas-microsoft-com:vml" Requires="v">
                <p:oleObj spid="_x0000_s27652" name="Equation" r:id="rId10" imgW="1892160" imgH="469800" progId="Equation.DSMT4">
                  <p:embed/>
                </p:oleObj>
              </mc:Choice>
              <mc:Fallback>
                <p:oleObj name="Equation" r:id="rId10" imgW="1892160" imgH="469800" progId="Equation.DSMT4">
                  <p:embed/>
                  <p:pic>
                    <p:nvPicPr>
                      <p:cNvPr id="11" name="Object 10"/>
                      <p:cNvPicPr>
                        <a:picLocks noChangeAspect="1" noChangeArrowheads="1"/>
                      </p:cNvPicPr>
                      <p:nvPr/>
                    </p:nvPicPr>
                    <p:blipFill>
                      <a:blip r:embed="rId11"/>
                      <a:srcRect/>
                      <a:stretch>
                        <a:fillRect/>
                      </a:stretch>
                    </p:blipFill>
                    <p:spPr bwMode="black">
                      <a:xfrm>
                        <a:off x="2286000" y="3810000"/>
                        <a:ext cx="39052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91781399"/>
              </p:ext>
            </p:extLst>
          </p:nvPr>
        </p:nvGraphicFramePr>
        <p:xfrm>
          <a:off x="2362200" y="4800600"/>
          <a:ext cx="3905250" cy="849313"/>
        </p:xfrm>
        <a:graphic>
          <a:graphicData uri="http://schemas.openxmlformats.org/presentationml/2006/ole">
            <mc:AlternateContent xmlns:mc="http://schemas.openxmlformats.org/markup-compatibility/2006">
              <mc:Choice xmlns:v="urn:schemas-microsoft-com:vml" Requires="v">
                <p:oleObj spid="_x0000_s27653" name="Equation" r:id="rId12" imgW="1892160" imgH="469800" progId="Equation.DSMT4">
                  <p:embed/>
                </p:oleObj>
              </mc:Choice>
              <mc:Fallback>
                <p:oleObj name="Equation" r:id="rId12" imgW="1892160" imgH="469800" progId="Equation.DSMT4">
                  <p:embed/>
                  <p:pic>
                    <p:nvPicPr>
                      <p:cNvPr id="12"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black">
                      <a:xfrm>
                        <a:off x="2362200" y="4800600"/>
                        <a:ext cx="390525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407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3349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 Contd..</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48</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014912074"/>
              </p:ext>
            </p:extLst>
          </p:nvPr>
        </p:nvGraphicFramePr>
        <p:xfrm>
          <a:off x="228600" y="1143000"/>
          <a:ext cx="3852863" cy="849313"/>
        </p:xfrm>
        <a:graphic>
          <a:graphicData uri="http://schemas.openxmlformats.org/presentationml/2006/ole">
            <mc:AlternateContent xmlns:mc="http://schemas.openxmlformats.org/markup-compatibility/2006">
              <mc:Choice xmlns:v="urn:schemas-microsoft-com:vml" Requires="v">
                <p:oleObj spid="_x0000_s28673" name="Equation" r:id="rId4" imgW="1866600" imgH="469800" progId="Equation.DSMT4">
                  <p:embed/>
                </p:oleObj>
              </mc:Choice>
              <mc:Fallback>
                <p:oleObj name="Equation" r:id="rId4" imgW="1866600" imgH="469800" progId="Equation.DSMT4">
                  <p:embed/>
                  <p:pic>
                    <p:nvPicPr>
                      <p:cNvPr id="2" name="Object 1"/>
                      <p:cNvPicPr>
                        <a:picLocks noChangeAspect="1" noChangeArrowheads="1"/>
                      </p:cNvPicPr>
                      <p:nvPr/>
                    </p:nvPicPr>
                    <p:blipFill>
                      <a:blip r:embed="rId5"/>
                      <a:srcRect/>
                      <a:stretch>
                        <a:fillRect/>
                      </a:stretch>
                    </p:blipFill>
                    <p:spPr bwMode="black">
                      <a:xfrm>
                        <a:off x="228600" y="1143000"/>
                        <a:ext cx="385286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258425429"/>
              </p:ext>
            </p:extLst>
          </p:nvPr>
        </p:nvGraphicFramePr>
        <p:xfrm>
          <a:off x="4371975" y="1066800"/>
          <a:ext cx="3695700" cy="917575"/>
        </p:xfrm>
        <a:graphic>
          <a:graphicData uri="http://schemas.openxmlformats.org/presentationml/2006/ole">
            <mc:AlternateContent xmlns:mc="http://schemas.openxmlformats.org/markup-compatibility/2006">
              <mc:Choice xmlns:v="urn:schemas-microsoft-com:vml" Requires="v">
                <p:oleObj spid="_x0000_s28674" name="Equation" r:id="rId6" imgW="1790640" imgH="507960" progId="Equation.DSMT4">
                  <p:embed/>
                </p:oleObj>
              </mc:Choice>
              <mc:Fallback>
                <p:oleObj name="Equation" r:id="rId6" imgW="1790640" imgH="507960" progId="Equation.DSMT4">
                  <p:embed/>
                  <p:pic>
                    <p:nvPicPr>
                      <p:cNvPr id="3" name="Object 2"/>
                      <p:cNvPicPr>
                        <a:picLocks noChangeAspect="1" noChangeArrowheads="1"/>
                      </p:cNvPicPr>
                      <p:nvPr/>
                    </p:nvPicPr>
                    <p:blipFill>
                      <a:blip r:embed="rId7"/>
                      <a:srcRect/>
                      <a:stretch>
                        <a:fillRect/>
                      </a:stretch>
                    </p:blipFill>
                    <p:spPr bwMode="black">
                      <a:xfrm>
                        <a:off x="4371975" y="1066800"/>
                        <a:ext cx="36957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23802659"/>
              </p:ext>
            </p:extLst>
          </p:nvPr>
        </p:nvGraphicFramePr>
        <p:xfrm>
          <a:off x="714375" y="2286000"/>
          <a:ext cx="3278188" cy="849313"/>
        </p:xfrm>
        <a:graphic>
          <a:graphicData uri="http://schemas.openxmlformats.org/presentationml/2006/ole">
            <mc:AlternateContent xmlns:mc="http://schemas.openxmlformats.org/markup-compatibility/2006">
              <mc:Choice xmlns:v="urn:schemas-microsoft-com:vml" Requires="v">
                <p:oleObj spid="_x0000_s28675" name="Equation" r:id="rId8" imgW="1587240" imgH="469800" progId="Equation.DSMT4">
                  <p:embed/>
                </p:oleObj>
              </mc:Choice>
              <mc:Fallback>
                <p:oleObj name="Equation" r:id="rId8" imgW="1587240" imgH="469800" progId="Equation.DSMT4">
                  <p:embed/>
                  <p:pic>
                    <p:nvPicPr>
                      <p:cNvPr id="5" name="Object 4"/>
                      <p:cNvPicPr>
                        <a:picLocks noChangeAspect="1" noChangeArrowheads="1"/>
                      </p:cNvPicPr>
                      <p:nvPr/>
                    </p:nvPicPr>
                    <p:blipFill>
                      <a:blip r:embed="rId9"/>
                      <a:srcRect/>
                      <a:stretch>
                        <a:fillRect/>
                      </a:stretch>
                    </p:blipFill>
                    <p:spPr bwMode="black">
                      <a:xfrm>
                        <a:off x="714375" y="2286000"/>
                        <a:ext cx="3278188"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89605571"/>
              </p:ext>
            </p:extLst>
          </p:nvPr>
        </p:nvGraphicFramePr>
        <p:xfrm>
          <a:off x="4343400" y="2286000"/>
          <a:ext cx="3617913" cy="849313"/>
        </p:xfrm>
        <a:graphic>
          <a:graphicData uri="http://schemas.openxmlformats.org/presentationml/2006/ole">
            <mc:AlternateContent xmlns:mc="http://schemas.openxmlformats.org/markup-compatibility/2006">
              <mc:Choice xmlns:v="urn:schemas-microsoft-com:vml" Requires="v">
                <p:oleObj spid="_x0000_s28676" name="Equation" r:id="rId10" imgW="1752480" imgH="469800" progId="Equation.DSMT4">
                  <p:embed/>
                </p:oleObj>
              </mc:Choice>
              <mc:Fallback>
                <p:oleObj name="Equation" r:id="rId10" imgW="1752480" imgH="469800" progId="Equation.DSMT4">
                  <p:embed/>
                  <p:pic>
                    <p:nvPicPr>
                      <p:cNvPr id="6" name="Object 5"/>
                      <p:cNvPicPr>
                        <a:picLocks noChangeAspect="1" noChangeArrowheads="1"/>
                      </p:cNvPicPr>
                      <p:nvPr/>
                    </p:nvPicPr>
                    <p:blipFill>
                      <a:blip r:embed="rId11"/>
                      <a:srcRect/>
                      <a:stretch>
                        <a:fillRect/>
                      </a:stretch>
                    </p:blipFill>
                    <p:spPr bwMode="black">
                      <a:xfrm>
                        <a:off x="4343400" y="2286000"/>
                        <a:ext cx="36179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56529285"/>
              </p:ext>
            </p:extLst>
          </p:nvPr>
        </p:nvGraphicFramePr>
        <p:xfrm>
          <a:off x="1133475" y="3429000"/>
          <a:ext cx="3330575" cy="849313"/>
        </p:xfrm>
        <a:graphic>
          <a:graphicData uri="http://schemas.openxmlformats.org/presentationml/2006/ole">
            <mc:AlternateContent xmlns:mc="http://schemas.openxmlformats.org/markup-compatibility/2006">
              <mc:Choice xmlns:v="urn:schemas-microsoft-com:vml" Requires="v">
                <p:oleObj spid="_x0000_s28677" name="Equation" r:id="rId12" imgW="1612800" imgH="469800" progId="Equation.DSMT4">
                  <p:embed/>
                </p:oleObj>
              </mc:Choice>
              <mc:Fallback>
                <p:oleObj name="Equation" r:id="rId12" imgW="1612800" imgH="469800" progId="Equation.DSMT4">
                  <p:embed/>
                  <p:pic>
                    <p:nvPicPr>
                      <p:cNvPr id="7" name="Object 6"/>
                      <p:cNvPicPr>
                        <a:picLocks noChangeAspect="1" noChangeArrowheads="1"/>
                      </p:cNvPicPr>
                      <p:nvPr/>
                    </p:nvPicPr>
                    <p:blipFill>
                      <a:blip r:embed="rId13"/>
                      <a:srcRect/>
                      <a:stretch>
                        <a:fillRect/>
                      </a:stretch>
                    </p:blipFill>
                    <p:spPr bwMode="black">
                      <a:xfrm>
                        <a:off x="1133475" y="3429000"/>
                        <a:ext cx="33305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99382265"/>
              </p:ext>
            </p:extLst>
          </p:nvPr>
        </p:nvGraphicFramePr>
        <p:xfrm>
          <a:off x="4724400" y="3429000"/>
          <a:ext cx="1311275" cy="711200"/>
        </p:xfrm>
        <a:graphic>
          <a:graphicData uri="http://schemas.openxmlformats.org/presentationml/2006/ole">
            <mc:AlternateContent xmlns:mc="http://schemas.openxmlformats.org/markup-compatibility/2006">
              <mc:Choice xmlns:v="urn:schemas-microsoft-com:vml" Requires="v">
                <p:oleObj spid="_x0000_s28678" name="Equation" r:id="rId14" imgW="634680" imgH="393480" progId="Equation.DSMT4">
                  <p:embed/>
                </p:oleObj>
              </mc:Choice>
              <mc:Fallback>
                <p:oleObj name="Equation" r:id="rId14" imgW="634680" imgH="393480" progId="Equation.DSMT4">
                  <p:embed/>
                  <p:pic>
                    <p:nvPicPr>
                      <p:cNvPr id="12" name="Object 11"/>
                      <p:cNvPicPr>
                        <a:picLocks noChangeAspect="1" noChangeArrowheads="1"/>
                      </p:cNvPicPr>
                      <p:nvPr/>
                    </p:nvPicPr>
                    <p:blipFill>
                      <a:blip r:embed="rId15"/>
                      <a:srcRect/>
                      <a:stretch>
                        <a:fillRect/>
                      </a:stretch>
                    </p:blipFill>
                    <p:spPr bwMode="black">
                      <a:xfrm>
                        <a:off x="4724400" y="3429000"/>
                        <a:ext cx="13112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239328893"/>
              </p:ext>
            </p:extLst>
          </p:nvPr>
        </p:nvGraphicFramePr>
        <p:xfrm>
          <a:off x="2989263" y="4648200"/>
          <a:ext cx="969962" cy="711200"/>
        </p:xfrm>
        <a:graphic>
          <a:graphicData uri="http://schemas.openxmlformats.org/presentationml/2006/ole">
            <mc:AlternateContent xmlns:mc="http://schemas.openxmlformats.org/markup-compatibility/2006">
              <mc:Choice xmlns:v="urn:schemas-microsoft-com:vml" Requires="v">
                <p:oleObj spid="_x0000_s28679" name="Equation" r:id="rId16" imgW="469800" imgH="393480" progId="Equation.DSMT4">
                  <p:embed/>
                </p:oleObj>
              </mc:Choice>
              <mc:Fallback>
                <p:oleObj name="Equation" r:id="rId16" imgW="469800" imgH="393480" progId="Equation.DSMT4">
                  <p:embed/>
                  <p:pic>
                    <p:nvPicPr>
                      <p:cNvPr id="17" name="Object 16"/>
                      <p:cNvPicPr>
                        <a:picLocks noChangeAspect="1" noChangeArrowheads="1"/>
                      </p:cNvPicPr>
                      <p:nvPr/>
                    </p:nvPicPr>
                    <p:blipFill>
                      <a:blip r:embed="rId17"/>
                      <a:srcRect/>
                      <a:stretch>
                        <a:fillRect/>
                      </a:stretch>
                    </p:blipFill>
                    <p:spPr bwMode="black">
                      <a:xfrm>
                        <a:off x="2989263" y="4648200"/>
                        <a:ext cx="9699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336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49</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34980262"/>
              </p:ext>
            </p:extLst>
          </p:nvPr>
        </p:nvGraphicFramePr>
        <p:xfrm>
          <a:off x="304800" y="1130944"/>
          <a:ext cx="8610600" cy="1514475"/>
        </p:xfrm>
        <a:graphic>
          <a:graphicData uri="http://schemas.openxmlformats.org/presentationml/2006/ole">
            <mc:AlternateContent xmlns:mc="http://schemas.openxmlformats.org/markup-compatibility/2006">
              <mc:Choice xmlns:v="urn:schemas-microsoft-com:vml" Requires="v">
                <p:oleObj spid="_x0000_s29697" name="Equation" r:id="rId4" imgW="4673520" imgH="838080" progId="Equation.DSMT4">
                  <p:embed/>
                </p:oleObj>
              </mc:Choice>
              <mc:Fallback>
                <p:oleObj name="Equation" r:id="rId4" imgW="4673520" imgH="838080" progId="Equation.DSMT4">
                  <p:embed/>
                  <p:pic>
                    <p:nvPicPr>
                      <p:cNvPr id="3" name="Object 2"/>
                      <p:cNvPicPr>
                        <a:picLocks noChangeAspect="1" noChangeArrowheads="1"/>
                      </p:cNvPicPr>
                      <p:nvPr/>
                    </p:nvPicPr>
                    <p:blipFill>
                      <a:blip r:embed="rId5"/>
                      <a:srcRect/>
                      <a:stretch>
                        <a:fillRect/>
                      </a:stretch>
                    </p:blipFill>
                    <p:spPr bwMode="black">
                      <a:xfrm>
                        <a:off x="304800" y="1130944"/>
                        <a:ext cx="8610600" cy="1514475"/>
                      </a:xfrm>
                      <a:prstGeom prst="rect">
                        <a:avLst/>
                      </a:prstGeom>
                      <a:noFill/>
                      <a:ln>
                        <a:noFill/>
                      </a:ln>
                    </p:spPr>
                  </p:pic>
                </p:oleObj>
              </mc:Fallback>
            </mc:AlternateContent>
          </a:graphicData>
        </a:graphic>
      </p:graphicFrame>
      <p:pic>
        <p:nvPicPr>
          <p:cNvPr id="17" name="Picture 5" descr="Macintosh HD:Users:philipr:Desktop:ZILL_PPT:ZILLJPG:4591X_CH09_Fig09148.jpg"/>
          <p:cNvPicPr>
            <a:picLocks noChangeAspect="1" noChangeArrowheads="1"/>
          </p:cNvPicPr>
          <p:nvPr/>
        </p:nvPicPr>
        <p:blipFill>
          <a:blip r:embed="rId6" r:link="rId7"/>
          <a:srcRect/>
          <a:stretch>
            <a:fillRect/>
          </a:stretch>
        </p:blipFill>
        <p:spPr bwMode="auto">
          <a:xfrm>
            <a:off x="5943600" y="2678787"/>
            <a:ext cx="2995488" cy="2362200"/>
          </a:xfrm>
          <a:prstGeom prst="rect">
            <a:avLst/>
          </a:prstGeom>
          <a:noFill/>
          <a:ln w="9525">
            <a:noFill/>
            <a:miter lim="800000"/>
            <a:headEnd/>
            <a:tailEnd/>
          </a:ln>
        </p:spPr>
      </p:pic>
      <p:sp>
        <p:nvSpPr>
          <p:cNvPr id="19" name="TextBox 4"/>
          <p:cNvSpPr txBox="1">
            <a:spLocks noChangeArrowheads="1"/>
          </p:cNvSpPr>
          <p:nvPr/>
        </p:nvSpPr>
        <p:spPr bwMode="auto">
          <a:xfrm>
            <a:off x="381000" y="3429000"/>
            <a:ext cx="4343400" cy="430887"/>
          </a:xfrm>
          <a:prstGeom prst="rect">
            <a:avLst/>
          </a:prstGeom>
          <a:noFill/>
          <a:ln w="9525">
            <a:noFill/>
            <a:miter lim="800000"/>
            <a:headEnd/>
            <a:tailEnd/>
          </a:ln>
        </p:spPr>
        <p:txBody>
          <a:bodyPr>
            <a:spAutoFit/>
          </a:bodyPr>
          <a:lstStyle/>
          <a:p>
            <a:r>
              <a:rPr lang="en-US" sz="2200" i="1" dirty="0"/>
              <a:t>Let x+2y=u  and  x-2y=v</a:t>
            </a:r>
          </a:p>
        </p:txBody>
      </p:sp>
      <p:graphicFrame>
        <p:nvGraphicFramePr>
          <p:cNvPr id="4" name="Object 3"/>
          <p:cNvGraphicFramePr>
            <a:graphicFrameLocks noChangeAspect="1"/>
          </p:cNvGraphicFramePr>
          <p:nvPr>
            <p:extLst>
              <p:ext uri="{D42A27DB-BD31-4B8C-83A1-F6EECF244321}">
                <p14:modId xmlns:p14="http://schemas.microsoft.com/office/powerpoint/2010/main" val="2489648455"/>
              </p:ext>
            </p:extLst>
          </p:nvPr>
        </p:nvGraphicFramePr>
        <p:xfrm>
          <a:off x="130402" y="4076700"/>
          <a:ext cx="5778500" cy="800100"/>
        </p:xfrm>
        <a:graphic>
          <a:graphicData uri="http://schemas.openxmlformats.org/presentationml/2006/ole">
            <mc:AlternateContent xmlns:mc="http://schemas.openxmlformats.org/markup-compatibility/2006">
              <mc:Choice xmlns:v="urn:schemas-microsoft-com:vml" Requires="v">
                <p:oleObj spid="_x0000_s29698" name="Equation" r:id="rId8" imgW="3301920" imgH="457200" progId="Equation.DSMT4">
                  <p:embed/>
                </p:oleObj>
              </mc:Choice>
              <mc:Fallback>
                <p:oleObj name="Equation" r:id="rId8" imgW="3301920" imgH="457200" progId="Equation.DSMT4">
                  <p:embed/>
                  <p:pic>
                    <p:nvPicPr>
                      <p:cNvPr id="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02" y="4076700"/>
                        <a:ext cx="5778500" cy="800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1292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 name="Rectangle 10"/>
          <p:cNvSpPr/>
          <p:nvPr/>
        </p:nvSpPr>
        <p:spPr>
          <a:xfrm>
            <a:off x="685800" y="762000"/>
            <a:ext cx="8077200" cy="5509200"/>
          </a:xfrm>
          <a:prstGeom prst="rect">
            <a:avLst/>
          </a:prstGeom>
        </p:spPr>
        <p:txBody>
          <a:bodyPr wrap="square">
            <a:spAutoFit/>
          </a:bodyPr>
          <a:lstStyle/>
          <a:p>
            <a:pPr marL="342900" indent="-342900" algn="just">
              <a:buAutoNum type="arabicPeriod"/>
            </a:pPr>
            <a:r>
              <a:rPr lang="en-US" sz="2200" b="1" dirty="0"/>
              <a:t>Engineering knowledge: </a:t>
            </a:r>
            <a:r>
              <a:rPr lang="en-US" sz="2200" dirty="0"/>
              <a:t>Apply the knowledge of mathematics, science, engineering fundamentals, and an engineering specialization to the solution of complex engineering problems. </a:t>
            </a:r>
          </a:p>
          <a:p>
            <a:pPr marL="342900" indent="-342900" algn="just"/>
            <a:r>
              <a:rPr lang="en-US" sz="2200" b="1" dirty="0"/>
              <a:t>2. Problem analysis: </a:t>
            </a:r>
            <a:r>
              <a:rPr lang="en-US" sz="2200" dirty="0"/>
              <a:t>Identify, formulate, review research literature, and analyze complex engineering problems reaching substantiated conclusions using first principles of mathematics, natural sciences, and engineering sciences. </a:t>
            </a:r>
          </a:p>
          <a:p>
            <a:pPr marL="342900" indent="-342900" algn="just"/>
            <a:r>
              <a:rPr lang="en-US" sz="2200" b="1" dirty="0"/>
              <a:t>3. Design/development of solutions: </a:t>
            </a:r>
            <a:r>
              <a:rPr lang="en-US" sz="2200" dirty="0"/>
              <a:t>Design solutions for complex engineering problems and design system components or processes that meet the specified needs with appropriate consideration for the public health and safety, and the cultural, societal, and environmental considerations.</a:t>
            </a:r>
          </a:p>
          <a:p>
            <a:pPr marL="342900" indent="-342900" algn="just"/>
            <a:r>
              <a:rPr lang="en-US" sz="2200" b="1" dirty="0"/>
              <a:t>4. Conduct investigations of complex problems: </a:t>
            </a:r>
            <a:r>
              <a:rPr lang="en-US" sz="2200" dirty="0"/>
              <a:t>Use research-based knowledge and research methods including design of experiments, analysis and interpretation of data, and synthesis of the information to provide valid conclusions. </a:t>
            </a:r>
          </a:p>
        </p:txBody>
      </p:sp>
      <p:sp>
        <p:nvSpPr>
          <p:cNvPr id="9" name="Date Placeholder 5"/>
          <p:cNvSpPr>
            <a:spLocks noGrp="1"/>
          </p:cNvSpPr>
          <p:nvPr>
            <p:ph type="dt" sz="half" idx="10"/>
          </p:nvPr>
        </p:nvSpPr>
        <p:spPr>
          <a:xfrm>
            <a:off x="457200" y="6356350"/>
            <a:ext cx="2133600" cy="365125"/>
          </a:xfrm>
        </p:spPr>
        <p:txBody>
          <a:bodyPr/>
          <a:lstStyle/>
          <a:p>
            <a:fld id="{D705155D-C0A9-4F11-9E0F-78C15721B755}" type="datetime1">
              <a:rPr lang="en-US" smtClean="0"/>
              <a:t>3/1/2021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4146116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70470" name="Picture 6" descr="Macintosh HD:Users:philipr:Desktop:ZILL_PPT:ZILLJPG:4591X_CH09_Fig09148.jpg"/>
          <p:cNvPicPr>
            <a:picLocks noChangeAspect="1" noChangeArrowheads="1"/>
          </p:cNvPicPr>
          <p:nvPr/>
        </p:nvPicPr>
        <p:blipFill>
          <a:blip r:embed="rId3" r:link="rId4"/>
          <a:srcRect/>
          <a:stretch>
            <a:fillRect/>
          </a:stretch>
        </p:blipFill>
        <p:spPr bwMode="auto">
          <a:xfrm>
            <a:off x="6477000" y="1524000"/>
            <a:ext cx="2667000" cy="4191000"/>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3090977216"/>
              </p:ext>
            </p:extLst>
          </p:nvPr>
        </p:nvGraphicFramePr>
        <p:xfrm>
          <a:off x="236537" y="2362200"/>
          <a:ext cx="6240463" cy="863600"/>
        </p:xfrm>
        <a:graphic>
          <a:graphicData uri="http://schemas.openxmlformats.org/presentationml/2006/ole">
            <mc:AlternateContent xmlns:mc="http://schemas.openxmlformats.org/markup-compatibility/2006">
              <mc:Choice xmlns:v="urn:schemas-microsoft-com:vml" Requires="v">
                <p:oleObj spid="_x0000_s30721" name="Equation" r:id="rId5" imgW="3695400" imgH="457200" progId="Equation.DSMT4">
                  <p:embed/>
                </p:oleObj>
              </mc:Choice>
              <mc:Fallback>
                <p:oleObj name="Equation" r:id="rId5" imgW="3695400" imgH="457200" progId="Equation.DSMT4">
                  <p:embed/>
                  <p:pic>
                    <p:nvPicPr>
                      <p:cNvPr id="4" name="Object 3"/>
                      <p:cNvPicPr>
                        <a:picLocks noChangeAspect="1" noChangeArrowheads="1"/>
                      </p:cNvPicPr>
                      <p:nvPr/>
                    </p:nvPicPr>
                    <p:blipFill>
                      <a:blip r:embed="rId6"/>
                      <a:srcRect/>
                      <a:stretch>
                        <a:fillRect/>
                      </a:stretch>
                    </p:blipFill>
                    <p:spPr bwMode="auto">
                      <a:xfrm>
                        <a:off x="236537" y="2362200"/>
                        <a:ext cx="624046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65826460"/>
              </p:ext>
            </p:extLst>
          </p:nvPr>
        </p:nvGraphicFramePr>
        <p:xfrm>
          <a:off x="260350" y="1104900"/>
          <a:ext cx="6216650" cy="838200"/>
        </p:xfrm>
        <a:graphic>
          <a:graphicData uri="http://schemas.openxmlformats.org/presentationml/2006/ole">
            <mc:AlternateContent xmlns:mc="http://schemas.openxmlformats.org/markup-compatibility/2006">
              <mc:Choice xmlns:v="urn:schemas-microsoft-com:vml" Requires="v">
                <p:oleObj spid="_x0000_s30722" name="Equation" r:id="rId7" imgW="3390840" imgH="457200" progId="Equation.DSMT4">
                  <p:embed/>
                </p:oleObj>
              </mc:Choice>
              <mc:Fallback>
                <p:oleObj name="Equation" r:id="rId7" imgW="3390840" imgH="457200" progId="Equation.DSMT4">
                  <p:embed/>
                  <p:pic>
                    <p:nvPicPr>
                      <p:cNvPr id="6" name="Object 5"/>
                      <p:cNvPicPr/>
                      <p:nvPr/>
                    </p:nvPicPr>
                    <p:blipFill>
                      <a:blip r:embed="rId8"/>
                      <a:stretch>
                        <a:fillRect/>
                      </a:stretch>
                    </p:blipFill>
                    <p:spPr>
                      <a:xfrm>
                        <a:off x="260350" y="1104900"/>
                        <a:ext cx="6216650" cy="838200"/>
                      </a:xfrm>
                      <a:prstGeom prst="rect">
                        <a:avLst/>
                      </a:prstGeom>
                    </p:spPr>
                  </p:pic>
                </p:oleObj>
              </mc:Fallback>
            </mc:AlternateContent>
          </a:graphicData>
        </a:graphic>
      </p:graphicFrame>
      <p:sp>
        <p:nvSpPr>
          <p:cNvPr id="16" name="Rectangle 2"/>
          <p:cNvSpPr>
            <a:spLocks noGrp="1" noChangeArrowheads="1"/>
          </p:cNvSpPr>
          <p:nvPr>
            <p:ph type="title" idx="4294967295"/>
          </p:nvPr>
        </p:nvSpPr>
        <p:spPr>
          <a:xfrm>
            <a:off x="304800" y="3643384"/>
            <a:ext cx="4114800" cy="685800"/>
          </a:xfrm>
        </p:spPr>
        <p:txBody>
          <a:bodyPr>
            <a:normAutofit/>
          </a:bodyPr>
          <a:lstStyle/>
          <a:p>
            <a:pPr algn="l"/>
            <a:r>
              <a:rPr lang="en-US" altLang="zh-TW" sz="2200" b="1" dirty="0">
                <a:latin typeface="+mn-lt"/>
                <a:ea typeface="新細明體" pitchFamily="18" charset="-120"/>
                <a:cs typeface="Times New Roman" pitchFamily="18" charset="0"/>
              </a:rPr>
              <a:t>The Jacobian matrix is</a:t>
            </a:r>
            <a:endParaRPr lang="zh-TW" altLang="en-US" sz="2200" b="1" dirty="0">
              <a:latin typeface="+mn-lt"/>
              <a:ea typeface="新細明體" pitchFamily="18" charset="-120"/>
              <a:cs typeface="Times New Roman" pitchFamily="18"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102135562"/>
              </p:ext>
            </p:extLst>
          </p:nvPr>
        </p:nvGraphicFramePr>
        <p:xfrm>
          <a:off x="1676400" y="4495800"/>
          <a:ext cx="3990049" cy="1404559"/>
        </p:xfrm>
        <a:graphic>
          <a:graphicData uri="http://schemas.openxmlformats.org/presentationml/2006/ole">
            <mc:AlternateContent xmlns:mc="http://schemas.openxmlformats.org/markup-compatibility/2006">
              <mc:Choice xmlns:v="urn:schemas-microsoft-com:vml" Requires="v">
                <p:oleObj spid="_x0000_s30723" name="Equation" r:id="rId9" imgW="4762440" imgH="1676160" progId="">
                  <p:embed/>
                </p:oleObj>
              </mc:Choice>
              <mc:Fallback>
                <p:oleObj name="Equation" r:id="rId9" imgW="4762440" imgH="1676160" progId="">
                  <p:embed/>
                  <p:pic>
                    <p:nvPicPr>
                      <p:cNvPr id="17"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black">
                      <a:xfrm>
                        <a:off x="1676400" y="4495800"/>
                        <a:ext cx="3990049" cy="1404559"/>
                      </a:xfrm>
                      <a:prstGeom prst="rect">
                        <a:avLst/>
                      </a:prstGeom>
                      <a:noFill/>
                    </p:spPr>
                  </p:pic>
                </p:oleObj>
              </mc:Fallback>
            </mc:AlternateContent>
          </a:graphicData>
        </a:graphic>
      </p:graphicFrame>
      <p:sp>
        <p:nvSpPr>
          <p:cNvPr id="1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9" name="Picture 2" descr="E:\NIET\Project\xLogo11.png.pagespeed.ic.pydHLuCQEZ.png"/>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20"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2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50</a:t>
            </a:fld>
            <a:endParaRPr lang="en-US"/>
          </a:p>
        </p:txBody>
      </p:sp>
      <p:sp>
        <p:nvSpPr>
          <p:cNvPr id="2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93721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0470"/>
                                        </p:tgtEl>
                                        <p:attrNameLst>
                                          <p:attrName>style.visibility</p:attrName>
                                        </p:attrNameLst>
                                      </p:cBhvr>
                                      <p:to>
                                        <p:strVal val="visible"/>
                                      </p:to>
                                    </p:set>
                                    <p:animEffect transition="in" filter="fade">
                                      <p:cBhvr>
                                        <p:cTn id="7" dur="500"/>
                                        <p:tgtEl>
                                          <p:spTgt spid="14704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 name="Object 3"/>
          <p:cNvGraphicFramePr>
            <a:graphicFrameLocks noChangeAspect="1"/>
          </p:cNvGraphicFramePr>
          <p:nvPr>
            <p:extLst>
              <p:ext uri="{D42A27DB-BD31-4B8C-83A1-F6EECF244321}">
                <p14:modId xmlns:p14="http://schemas.microsoft.com/office/powerpoint/2010/main" val="165438329"/>
              </p:ext>
            </p:extLst>
          </p:nvPr>
        </p:nvGraphicFramePr>
        <p:xfrm>
          <a:off x="3657600" y="4267200"/>
          <a:ext cx="1905000" cy="771579"/>
        </p:xfrm>
        <a:graphic>
          <a:graphicData uri="http://schemas.openxmlformats.org/presentationml/2006/ole">
            <mc:AlternateContent xmlns:mc="http://schemas.openxmlformats.org/markup-compatibility/2006">
              <mc:Choice xmlns:v="urn:schemas-microsoft-com:vml" Requires="v">
                <p:oleObj spid="_x0000_s31745" name="Equation" r:id="rId3" imgW="990360" imgH="393480" progId="Equation.DSMT4">
                  <p:embed/>
                </p:oleObj>
              </mc:Choice>
              <mc:Fallback>
                <p:oleObj name="Equation" r:id="rId3" imgW="990360" imgH="393480" progId="Equation.DSMT4">
                  <p:embed/>
                  <p:pic>
                    <p:nvPicPr>
                      <p:cNvPr id="18435" name="Object 3"/>
                      <p:cNvPicPr>
                        <a:picLocks noChangeAspect="1" noChangeArrowheads="1"/>
                      </p:cNvPicPr>
                      <p:nvPr/>
                    </p:nvPicPr>
                    <p:blipFill>
                      <a:blip r:embed="rId4"/>
                      <a:srcRect/>
                      <a:stretch>
                        <a:fillRect/>
                      </a:stretch>
                    </p:blipFill>
                    <p:spPr bwMode="auto">
                      <a:xfrm>
                        <a:off x="3657600" y="4267200"/>
                        <a:ext cx="1905000" cy="771579"/>
                      </a:xfrm>
                      <a:prstGeom prst="rect">
                        <a:avLst/>
                      </a:prstGeom>
                      <a:noFill/>
                      <a:ln>
                        <a:noFill/>
                      </a:ln>
                      <a:effec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529014900"/>
              </p:ext>
            </p:extLst>
          </p:nvPr>
        </p:nvGraphicFramePr>
        <p:xfrm>
          <a:off x="723900" y="1066800"/>
          <a:ext cx="5657850" cy="838200"/>
        </p:xfrm>
        <a:graphic>
          <a:graphicData uri="http://schemas.openxmlformats.org/presentationml/2006/ole">
            <mc:AlternateContent xmlns:mc="http://schemas.openxmlformats.org/markup-compatibility/2006">
              <mc:Choice xmlns:v="urn:schemas-microsoft-com:vml" Requires="v">
                <p:oleObj spid="_x0000_s31746" name="Equation" r:id="rId5" imgW="3085920" imgH="457200" progId="Equation.DSMT4">
                  <p:embed/>
                </p:oleObj>
              </mc:Choice>
              <mc:Fallback>
                <p:oleObj name="Equation" r:id="rId5" imgW="3085920" imgH="457200" progId="Equation.DSMT4">
                  <p:embed/>
                  <p:pic>
                    <p:nvPicPr>
                      <p:cNvPr id="2" name="Object 1"/>
                      <p:cNvPicPr/>
                      <p:nvPr/>
                    </p:nvPicPr>
                    <p:blipFill>
                      <a:blip r:embed="rId6"/>
                      <a:stretch>
                        <a:fillRect/>
                      </a:stretch>
                    </p:blipFill>
                    <p:spPr>
                      <a:xfrm>
                        <a:off x="723900" y="1066800"/>
                        <a:ext cx="5657850" cy="8382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51964686"/>
              </p:ext>
            </p:extLst>
          </p:nvPr>
        </p:nvGraphicFramePr>
        <p:xfrm>
          <a:off x="3505200" y="2133600"/>
          <a:ext cx="2840037" cy="720725"/>
        </p:xfrm>
        <a:graphic>
          <a:graphicData uri="http://schemas.openxmlformats.org/presentationml/2006/ole">
            <mc:AlternateContent xmlns:mc="http://schemas.openxmlformats.org/markup-compatibility/2006">
              <mc:Choice xmlns:v="urn:schemas-microsoft-com:vml" Requires="v">
                <p:oleObj spid="_x0000_s31747" name="Equation" r:id="rId7" imgW="1549080" imgH="393480" progId="Equation.DSMT4">
                  <p:embed/>
                </p:oleObj>
              </mc:Choice>
              <mc:Fallback>
                <p:oleObj name="Equation" r:id="rId7" imgW="1549080" imgH="393480" progId="Equation.DSMT4">
                  <p:embed/>
                  <p:pic>
                    <p:nvPicPr>
                      <p:cNvPr id="3" name="Object 2"/>
                      <p:cNvPicPr/>
                      <p:nvPr/>
                    </p:nvPicPr>
                    <p:blipFill>
                      <a:blip r:embed="rId8"/>
                      <a:stretch>
                        <a:fillRect/>
                      </a:stretch>
                    </p:blipFill>
                    <p:spPr>
                      <a:xfrm>
                        <a:off x="3505200" y="2133600"/>
                        <a:ext cx="2840037" cy="7207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63951252"/>
              </p:ext>
            </p:extLst>
          </p:nvPr>
        </p:nvGraphicFramePr>
        <p:xfrm>
          <a:off x="3581400" y="3048000"/>
          <a:ext cx="2774950" cy="884054"/>
        </p:xfrm>
        <a:graphic>
          <a:graphicData uri="http://schemas.openxmlformats.org/presentationml/2006/ole">
            <mc:AlternateContent xmlns:mc="http://schemas.openxmlformats.org/markup-compatibility/2006">
              <mc:Choice xmlns:v="urn:schemas-microsoft-com:vml" Requires="v">
                <p:oleObj spid="_x0000_s31748" name="Equation" r:id="rId9" imgW="1434960" imgH="457200" progId="Equation.DSMT4">
                  <p:embed/>
                </p:oleObj>
              </mc:Choice>
              <mc:Fallback>
                <p:oleObj name="Equation" r:id="rId9" imgW="1434960" imgH="457200" progId="Equation.DSMT4">
                  <p:embed/>
                  <p:pic>
                    <p:nvPicPr>
                      <p:cNvPr id="4" name="Object 3"/>
                      <p:cNvPicPr/>
                      <p:nvPr/>
                    </p:nvPicPr>
                    <p:blipFill>
                      <a:blip r:embed="rId10"/>
                      <a:stretch>
                        <a:fillRect/>
                      </a:stretch>
                    </p:blipFill>
                    <p:spPr>
                      <a:xfrm>
                        <a:off x="3581400" y="3048000"/>
                        <a:ext cx="2774950" cy="88405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19407247"/>
              </p:ext>
            </p:extLst>
          </p:nvPr>
        </p:nvGraphicFramePr>
        <p:xfrm>
          <a:off x="3721509" y="5181600"/>
          <a:ext cx="3072581" cy="762000"/>
        </p:xfrm>
        <a:graphic>
          <a:graphicData uri="http://schemas.openxmlformats.org/presentationml/2006/ole">
            <mc:AlternateContent xmlns:mc="http://schemas.openxmlformats.org/markup-compatibility/2006">
              <mc:Choice xmlns:v="urn:schemas-microsoft-com:vml" Requires="v">
                <p:oleObj spid="_x0000_s31749" name="Equation" r:id="rId11" imgW="1587240" imgH="393480" progId="Equation.DSMT4">
                  <p:embed/>
                </p:oleObj>
              </mc:Choice>
              <mc:Fallback>
                <p:oleObj name="Equation" r:id="rId11" imgW="1587240" imgH="393480" progId="Equation.DSMT4">
                  <p:embed/>
                  <p:pic>
                    <p:nvPicPr>
                      <p:cNvPr id="8" name="Object 7"/>
                      <p:cNvPicPr/>
                      <p:nvPr/>
                    </p:nvPicPr>
                    <p:blipFill>
                      <a:blip r:embed="rId12"/>
                      <a:stretch>
                        <a:fillRect/>
                      </a:stretch>
                    </p:blipFill>
                    <p:spPr>
                      <a:xfrm>
                        <a:off x="3721509" y="5181600"/>
                        <a:ext cx="3072581" cy="762000"/>
                      </a:xfrm>
                      <a:prstGeom prst="rect">
                        <a:avLst/>
                      </a:prstGeom>
                    </p:spPr>
                  </p:pic>
                </p:oleObj>
              </mc:Fallback>
            </mc:AlternateContent>
          </a:graphicData>
        </a:graphic>
      </p:graphicFrame>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1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51</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9137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5"/>
                                        </p:tgtEl>
                                        <p:attrNameLst>
                                          <p:attrName>style.visibility</p:attrName>
                                        </p:attrNameLst>
                                      </p:cBhvr>
                                      <p:to>
                                        <p:strVal val="visible"/>
                                      </p:to>
                                    </p:set>
                                    <p:animEffect transition="in" filter="fade">
                                      <p:cBhvr>
                                        <p:cTn id="22" dur="500"/>
                                        <p:tgtEl>
                                          <p:spTgt spid="184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52</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65108" y="4802719"/>
                <a:ext cx="8291258" cy="1746184"/>
              </a:xfrm>
              <a:prstGeom prst="rect">
                <a:avLst/>
              </a:prstGeom>
            </p:spPr>
            <p:txBody>
              <a:bodyPr wrap="square">
                <a:spAutoFit/>
              </a:bodyPr>
              <a:lstStyle/>
              <a:p>
                <a:pPr algn="just"/>
                <a:r>
                  <a:rPr lang="en-US" sz="2200" dirty="0"/>
                  <a:t>4. Evaluate the integral </a:t>
                </a:r>
                <a14:m>
                  <m:oMath xmlns:m="http://schemas.openxmlformats.org/officeDocument/2006/math">
                    <m:nary>
                      <m:naryPr>
                        <m:chr m:val="∬"/>
                        <m:limLoc m:val="undOvr"/>
                        <m:ctrlPr>
                          <a:rPr lang="en-US" sz="2200" i="1">
                            <a:latin typeface="Cambria Math" panose="02040503050406030204" pitchFamily="18" charset="0"/>
                          </a:rPr>
                        </m:ctrlPr>
                      </m:naryPr>
                      <m:sub>
                        <m:r>
                          <a:rPr lang="en-US" sz="2200" i="1">
                            <a:latin typeface="Cambria Math"/>
                          </a:rPr>
                          <m:t>𝑅</m:t>
                        </m:r>
                      </m:sub>
                      <m:sup/>
                      <m:e>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oMath>
                </a14:m>
                <a:r>
                  <a:rPr lang="en-US" sz="2200" dirty="0"/>
                  <a:t>  by changing to polar coordinate where R is the region in </a:t>
                </a:r>
                <a:r>
                  <a:rPr lang="en-US" sz="2200" i="1" dirty="0" err="1"/>
                  <a:t>xy</a:t>
                </a:r>
                <a:r>
                  <a:rPr lang="en-US" sz="2200" dirty="0"/>
                  <a:t>-plane bounded by the circles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=4</m:t>
                    </m:r>
                  </m:oMath>
                </a14:m>
                <a:r>
                  <a:rPr lang="en-US" sz="2200" dirty="0"/>
                  <a:t> and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=9</m:t>
                    </m:r>
                  </m:oMath>
                </a14:m>
                <a:r>
                  <a:rPr lang="en-US" sz="2200" dirty="0"/>
                  <a:t>.	  </a:t>
                </a:r>
                <a:r>
                  <a:rPr lang="en-US" sz="2200" b="1" dirty="0"/>
                  <a:t>[U.P.T.U.(SUM) 2009]	       </a:t>
                </a:r>
                <a:r>
                  <a:rPr lang="en-US" sz="2200" b="1" dirty="0" err="1"/>
                  <a:t>Ans</a:t>
                </a:r>
                <a:r>
                  <a:rPr lang="en-US" sz="2200" b="1" dirty="0"/>
                  <a:t>:</a:t>
                </a:r>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38</m:t>
                        </m:r>
                        <m:r>
                          <a:rPr lang="en-US" sz="2200" i="1">
                            <a:latin typeface="Cambria Math"/>
                          </a:rPr>
                          <m:t>𝜋</m:t>
                        </m:r>
                      </m:num>
                      <m:den>
                        <m:r>
                          <a:rPr lang="en-US" sz="2200" i="1">
                            <a:latin typeface="Cambria Math"/>
                          </a:rPr>
                          <m:t>3</m:t>
                        </m:r>
                      </m:den>
                    </m:f>
                  </m:oMath>
                </a14:m>
                <a:endParaRPr lang="en-US" sz="2200" dirty="0"/>
              </a:p>
              <a:p>
                <a:pPr lvl="0" algn="just"/>
                <a:r>
                  <a:rPr lang="en-US" sz="2200" dirty="0"/>
                  <a:t> </a:t>
                </a:r>
              </a:p>
            </p:txBody>
          </p:sp>
        </mc:Choice>
        <mc:Fallback xmlns="">
          <p:sp>
            <p:nvSpPr>
              <p:cNvPr id="2" name="Rectangle 1"/>
              <p:cNvSpPr>
                <a:spLocks noRot="1" noChangeAspect="1" noMove="1" noResize="1" noEditPoints="1" noAdjustHandles="1" noChangeArrowheads="1" noChangeShapeType="1" noTextEdit="1"/>
              </p:cNvSpPr>
              <p:nvPr/>
            </p:nvSpPr>
            <p:spPr>
              <a:xfrm>
                <a:off x="465108" y="4802719"/>
                <a:ext cx="8291258" cy="1746184"/>
              </a:xfrm>
              <a:prstGeom prst="rect">
                <a:avLst/>
              </a:prstGeom>
              <a:blipFill rotWithShape="1">
                <a:blip r:embed="rId4"/>
                <a:stretch>
                  <a:fillRect l="-882" r="-1838" b="-6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2234" y="2362200"/>
                <a:ext cx="8419531" cy="1309141"/>
              </a:xfrm>
              <a:prstGeom prst="rect">
                <a:avLst/>
              </a:prstGeom>
            </p:spPr>
            <p:txBody>
              <a:bodyPr wrap="square">
                <a:spAutoFit/>
              </a:bodyPr>
              <a:lstStyle/>
              <a:p>
                <a:pPr algn="just"/>
                <a:r>
                  <a:rPr lang="en-US" sz="2200" dirty="0"/>
                  <a:t>2. Evaluate                                                by changing to spherical polar </a:t>
                </a:r>
              </a:p>
              <a:p>
                <a:pPr algn="just"/>
                <a:r>
                  <a:rPr lang="en-US" sz="2200" dirty="0"/>
                  <a:t>   co-ordinates.	                                                                                 </a:t>
                </a:r>
                <a:r>
                  <a:rPr lang="en-US" sz="2200" b="1" dirty="0" err="1"/>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e>
                          <m:sup>
                            <m:r>
                              <a:rPr lang="en-US" sz="2200" i="1">
                                <a:latin typeface="Cambria Math"/>
                              </a:rPr>
                              <m:t>2</m:t>
                            </m:r>
                          </m:sup>
                        </m:sSup>
                      </m:num>
                      <m:den>
                        <m:r>
                          <a:rPr lang="en-US" sz="2200" i="1">
                            <a:latin typeface="Cambria Math"/>
                          </a:rPr>
                          <m:t>8</m:t>
                        </m:r>
                      </m:den>
                    </m:f>
                  </m:oMath>
                </a14:m>
                <a:endParaRPr lang="en-US" sz="2200" dirty="0"/>
              </a:p>
              <a:p>
                <a:pPr lvl="0" algn="just"/>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362234" y="2362200"/>
                <a:ext cx="8419531" cy="1309141"/>
              </a:xfrm>
              <a:prstGeom prst="rect">
                <a:avLst/>
              </a:prstGeom>
              <a:blipFill rotWithShape="1">
                <a:blip r:embed="rId5"/>
                <a:stretch>
                  <a:fillRect l="-868" t="-2804" b="-84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46596" y="1066800"/>
                <a:ext cx="8392236" cy="980589"/>
              </a:xfrm>
              <a:prstGeom prst="rect">
                <a:avLst/>
              </a:prstGeom>
            </p:spPr>
            <p:txBody>
              <a:bodyPr wrap="square">
                <a:spAutoFit/>
              </a:bodyPr>
              <a:lstStyle/>
              <a:p>
                <a:pPr lvl="0" algn="just"/>
                <a:r>
                  <a:rPr lang="en-US" sz="2200" dirty="0"/>
                  <a:t>1. Changing the following integral to polar coordinates and hence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r>
                  <a:rPr lang="en-US" sz="2200" dirty="0"/>
                  <a:t> .</a:t>
                </a:r>
                <a:r>
                  <a:rPr lang="en-US" sz="2200" b="1" dirty="0"/>
                  <a:t>[GBTU 2012</a:t>
                </a:r>
                <a:r>
                  <a:rPr lang="en-US" sz="2200" dirty="0"/>
                  <a:t>]	          </a:t>
                </a:r>
                <a:r>
                  <a:rPr lang="en-US" sz="2200" b="1" dirty="0" err="1"/>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r>
                              <a:rPr lang="en-US" sz="2200" i="1">
                                <a:latin typeface="Cambria Math"/>
                              </a:rPr>
                              <m:t>𝑎</m:t>
                            </m:r>
                          </m:e>
                          <m:sup>
                            <m:r>
                              <a:rPr lang="en-US" sz="2200" i="1">
                                <a:latin typeface="Cambria Math"/>
                              </a:rPr>
                              <m:t>4</m:t>
                            </m:r>
                          </m:sup>
                        </m:sSup>
                      </m:num>
                      <m:den>
                        <m:r>
                          <a:rPr lang="en-US" sz="2200" i="1">
                            <a:latin typeface="Cambria Math"/>
                          </a:rPr>
                          <m:t>8</m:t>
                        </m:r>
                      </m:den>
                    </m:f>
                  </m:oMath>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346596" y="1066800"/>
                <a:ext cx="8392236" cy="980589"/>
              </a:xfrm>
              <a:prstGeom prst="rect">
                <a:avLst/>
              </a:prstGeom>
              <a:blipFill rotWithShape="1">
                <a:blip r:embed="rId6"/>
                <a:stretch>
                  <a:fillRect l="-944" t="-3727" r="-1670" b="-4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90507" y="3428847"/>
                <a:ext cx="8039100" cy="1352101"/>
              </a:xfrm>
              <a:prstGeom prst="rect">
                <a:avLst/>
              </a:prstGeom>
            </p:spPr>
            <p:txBody>
              <a:bodyPr wrap="square">
                <a:spAutoFit/>
              </a:bodyPr>
              <a:lstStyle/>
              <a:p>
                <a:pPr lvl="0" algn="just"/>
                <a:r>
                  <a:rPr lang="en-US" sz="2200" dirty="0"/>
                  <a:t>3. Evaluate by changing the variables</a:t>
                </a:r>
                <a14:m>
                  <m:oMath xmlns:m="http://schemas.openxmlformats.org/officeDocument/2006/math">
                    <m:nary>
                      <m:naryPr>
                        <m:chr m:val="∬"/>
                        <m:limLoc m:val="undOvr"/>
                        <m:ctrlPr>
                          <a:rPr lang="en-US" sz="2200" i="1">
                            <a:latin typeface="Cambria Math" panose="02040503050406030204" pitchFamily="18" charset="0"/>
                          </a:rPr>
                        </m:ctrlPr>
                      </m:naryPr>
                      <m:sub>
                        <m:r>
                          <a:rPr lang="en-US" sz="2200" i="1">
                            <a:latin typeface="Cambria Math"/>
                          </a:rPr>
                          <m:t>𝑅</m:t>
                        </m:r>
                      </m:sub>
                      <m:sup>
                        <m:r>
                          <a:rPr lang="en-US" sz="2200" i="1">
                            <a:latin typeface="Cambria Math"/>
                          </a:rPr>
                          <m:t> </m:t>
                        </m:r>
                      </m:sup>
                      <m:e>
                        <m:sSup>
                          <m:sSupPr>
                            <m:ctrlPr>
                              <a:rPr lang="en-US" sz="2200" i="1">
                                <a:latin typeface="Cambria Math" panose="02040503050406030204" pitchFamily="18" charset="0"/>
                              </a:rPr>
                            </m:ctrlPr>
                          </m:sSupPr>
                          <m:e>
                            <m:r>
                              <a:rPr lang="en-US" sz="2200" i="1">
                                <a:latin typeface="Cambria Math"/>
                              </a:rPr>
                              <m:t>(</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m:t>
                            </m:r>
                          </m:e>
                          <m:sup>
                            <m:r>
                              <a:rPr lang="en-US" sz="2200" i="1">
                                <a:latin typeface="Cambria Math"/>
                              </a:rPr>
                              <m:t>2</m:t>
                            </m:r>
                          </m:sup>
                        </m:sSup>
                        <m:r>
                          <a:rPr lang="en-US" sz="2200" i="1">
                            <a:latin typeface="Cambria Math"/>
                          </a:rPr>
                          <m:t>𝑑𝑥𝑑𝑦</m:t>
                        </m:r>
                      </m:e>
                    </m:nary>
                  </m:oMath>
                </a14:m>
                <a:r>
                  <a:rPr lang="en-US" sz="2200" dirty="0"/>
                  <a:t>, where R is the region bounded by the parallelogram</a:t>
                </a:r>
                <a14:m>
                  <m:oMath xmlns:m="http://schemas.openxmlformats.org/officeDocument/2006/math">
                    <m:r>
                      <a:rPr lang="en-US" sz="2200" i="1">
                        <a:latin typeface="Cambria Math"/>
                      </a:rPr>
                      <m:t> </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=0,</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=2, 3</m:t>
                    </m:r>
                    <m:r>
                      <a:rPr lang="en-US" sz="2200" i="1">
                        <a:latin typeface="Cambria Math"/>
                      </a:rPr>
                      <m:t>𝑥</m:t>
                    </m:r>
                    <m:r>
                      <a:rPr lang="en-US" sz="2200" i="1">
                        <a:latin typeface="Cambria Math"/>
                      </a:rPr>
                      <m:t>−2</m:t>
                    </m:r>
                    <m:r>
                      <a:rPr lang="en-US" sz="2200" i="1">
                        <a:latin typeface="Cambria Math"/>
                      </a:rPr>
                      <m:t>𝑦</m:t>
                    </m:r>
                    <m:r>
                      <a:rPr lang="en-US" sz="2200" i="1">
                        <a:latin typeface="Cambria Math"/>
                      </a:rPr>
                      <m:t>=0, 3</m:t>
                    </m:r>
                    <m:r>
                      <a:rPr lang="en-US" sz="2200" i="1">
                        <a:latin typeface="Cambria Math"/>
                      </a:rPr>
                      <m:t>𝑥</m:t>
                    </m:r>
                    <m:r>
                      <a:rPr lang="en-US" sz="2200" i="1">
                        <a:latin typeface="Cambria Math"/>
                      </a:rPr>
                      <m:t>−2</m:t>
                    </m:r>
                    <m:r>
                      <a:rPr lang="en-US" sz="2200" i="1">
                        <a:latin typeface="Cambria Math"/>
                      </a:rPr>
                      <m:t>𝑦</m:t>
                    </m:r>
                    <m:r>
                      <a:rPr lang="en-US" sz="2200" i="1">
                        <a:latin typeface="Cambria Math"/>
                      </a:rPr>
                      <m:t>=3</m:t>
                    </m:r>
                  </m:oMath>
                </a14:m>
                <a:r>
                  <a:rPr lang="en-US" sz="2200" dirty="0"/>
                  <a:t>. </a:t>
                </a:r>
                <a:r>
                  <a:rPr lang="en-US" sz="2200" b="1" dirty="0"/>
                  <a:t>[UPTU-2007]</a:t>
                </a:r>
                <a:r>
                  <a:rPr lang="en-US" sz="2200" dirty="0"/>
                  <a:t>                                               </a:t>
                </a:r>
                <a:r>
                  <a:rPr lang="en-US" sz="2200" b="1" dirty="0" err="1"/>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r>
                          <a:rPr lang="en-US" sz="2200" i="1">
                            <a:latin typeface="Cambria Math"/>
                          </a:rPr>
                          <m:t>8</m:t>
                        </m:r>
                      </m:num>
                      <m:den>
                        <m:r>
                          <a:rPr lang="en-US" sz="2200" i="1">
                            <a:latin typeface="Cambria Math"/>
                          </a:rPr>
                          <m:t>5</m:t>
                        </m:r>
                      </m:den>
                    </m:f>
                  </m:oMath>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490507" y="3428847"/>
                <a:ext cx="8039100" cy="1352101"/>
              </a:xfrm>
              <a:prstGeom prst="rect">
                <a:avLst/>
              </a:prstGeom>
              <a:blipFill rotWithShape="1">
                <a:blip r:embed="rId7"/>
                <a:stretch>
                  <a:fillRect l="-910" r="-1895" b="-2703"/>
                </a:stretch>
              </a:blipFill>
            </p:spPr>
            <p:txBody>
              <a:bodyPr/>
              <a:lstStyle/>
              <a:p>
                <a:r>
                  <a:rPr 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807366382"/>
              </p:ext>
            </p:extLst>
          </p:nvPr>
        </p:nvGraphicFramePr>
        <p:xfrm>
          <a:off x="1909251" y="2276541"/>
          <a:ext cx="2637714" cy="778720"/>
        </p:xfrm>
        <a:graphic>
          <a:graphicData uri="http://schemas.openxmlformats.org/presentationml/2006/ole">
            <mc:AlternateContent xmlns:mc="http://schemas.openxmlformats.org/markup-compatibility/2006">
              <mc:Choice xmlns:v="urn:schemas-microsoft-com:vml" Requires="v">
                <p:oleObj spid="_x0000_s32769" name="Equation" r:id="rId8" imgW="1943100" imgH="558800" progId="Equation.3">
                  <p:embed/>
                </p:oleObj>
              </mc:Choice>
              <mc:Fallback>
                <p:oleObj name="Equation" r:id="rId8" imgW="1943100" imgH="5588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9251" y="2276541"/>
                        <a:ext cx="2637714" cy="778720"/>
                      </a:xfrm>
                      <a:prstGeom prst="rect">
                        <a:avLst/>
                      </a:prstGeom>
                      <a:noFill/>
                    </p:spPr>
                  </p:pic>
                </p:oleObj>
              </mc:Fallback>
            </mc:AlternateContent>
          </a:graphicData>
        </a:graphic>
      </p:graphicFrame>
    </p:spTree>
    <p:extLst>
      <p:ext uri="{BB962C8B-B14F-4D97-AF65-F5344CB8AC3E}">
        <p14:creationId xmlns:p14="http://schemas.microsoft.com/office/powerpoint/2010/main" val="220862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 name="Rectangle 1"/>
          <p:cNvSpPr/>
          <p:nvPr/>
        </p:nvSpPr>
        <p:spPr>
          <a:xfrm>
            <a:off x="759157" y="1326107"/>
            <a:ext cx="7841634" cy="430887"/>
          </a:xfrm>
          <a:prstGeom prst="rect">
            <a:avLst/>
          </a:prstGeom>
        </p:spPr>
        <p:txBody>
          <a:bodyPr wrap="none">
            <a:spAutoFit/>
          </a:bodyPr>
          <a:lstStyle/>
          <a:p>
            <a:pPr marL="342900" indent="-342900">
              <a:buFont typeface="Arial" pitchFamily="34" charset="0"/>
              <a:buChar char="•"/>
            </a:pPr>
            <a:r>
              <a:rPr lang="en-US" sz="2200" dirty="0"/>
              <a:t>Replace x with …………………. in changing Cartesian to polar form .</a:t>
            </a:r>
          </a:p>
        </p:txBody>
      </p:sp>
      <p:sp>
        <p:nvSpPr>
          <p:cNvPr id="12" name="Rectangle 11"/>
          <p:cNvSpPr/>
          <p:nvPr/>
        </p:nvSpPr>
        <p:spPr>
          <a:xfrm>
            <a:off x="762569" y="2629140"/>
            <a:ext cx="7848600" cy="769441"/>
          </a:xfrm>
          <a:prstGeom prst="rect">
            <a:avLst/>
          </a:prstGeom>
        </p:spPr>
        <p:txBody>
          <a:bodyPr wrap="square">
            <a:spAutoFit/>
          </a:bodyPr>
          <a:lstStyle/>
          <a:p>
            <a:pPr marL="342900" indent="-342900">
              <a:buFont typeface="Arial" pitchFamily="34" charset="0"/>
              <a:buChar char="•"/>
            </a:pPr>
            <a:r>
              <a:rPr lang="en-US" sz="2200" dirty="0"/>
              <a:t>Replace z with …………………. in  changing Cartesian to spherical polar form .</a:t>
            </a:r>
          </a:p>
        </p:txBody>
      </p:sp>
      <mc:AlternateContent xmlns:mc="http://schemas.openxmlformats.org/markup-compatibility/2006" xmlns:a14="http://schemas.microsoft.com/office/drawing/2010/main">
        <mc:Choice Requires="a14">
          <p:sp>
            <p:nvSpPr>
              <p:cNvPr id="16" name="Rectangle 15"/>
              <p:cNvSpPr/>
              <p:nvPr/>
            </p:nvSpPr>
            <p:spPr>
              <a:xfrm>
                <a:off x="819150" y="4038600"/>
                <a:ext cx="8039100" cy="638765"/>
              </a:xfrm>
              <a:prstGeom prst="rect">
                <a:avLst/>
              </a:prstGeom>
            </p:spPr>
            <p:txBody>
              <a:bodyPr wrap="square">
                <a:spAutoFit/>
              </a:bodyPr>
              <a:lstStyle/>
              <a:p>
                <a:pPr marL="342900" indent="-342900">
                  <a:buFont typeface="Arial" pitchFamily="34" charset="0"/>
                  <a:buChar char="•"/>
                </a:pPr>
                <a:r>
                  <a:rPr lang="en-US" sz="2200" dirty="0"/>
                  <a:t>C</a:t>
                </a:r>
                <a14:m>
                  <m:oMath xmlns:m="http://schemas.openxmlformats.org/officeDocument/2006/math">
                    <m:r>
                      <m:rPr>
                        <m:sty m:val="p"/>
                      </m:rPr>
                      <a:rPr lang="en-US" sz="2200" b="0" i="0" smtClean="0">
                        <a:latin typeface="Cambria Math"/>
                      </a:rPr>
                      <m:t>hange</m:t>
                    </m:r>
                    <m:r>
                      <a:rPr lang="en-US" sz="2200" b="0" i="0" smtClean="0">
                        <a:latin typeface="Cambria Math"/>
                      </a:rPr>
                      <m:t> </m:t>
                    </m:r>
                    <m:r>
                      <m:rPr>
                        <m:sty m:val="p"/>
                      </m:rPr>
                      <a:rPr lang="en-US" sz="2200" b="0" i="0" smtClean="0">
                        <a:latin typeface="Cambria Math"/>
                      </a:rPr>
                      <m:t>the</m:t>
                    </m:r>
                    <m:r>
                      <a:rPr lang="en-US" sz="2200" b="0" i="0" smtClean="0">
                        <a:latin typeface="Cambria Math"/>
                      </a:rPr>
                      <m:t> </m:t>
                    </m:r>
                    <m:r>
                      <m:rPr>
                        <m:sty m:val="p"/>
                      </m:rPr>
                      <a:rPr lang="en-US" sz="2200" b="0" i="0" smtClean="0">
                        <a:latin typeface="Cambria Math"/>
                      </a:rPr>
                      <m:t>variable</m:t>
                    </m:r>
                    <m:r>
                      <a:rPr lang="en-US" sz="2200" b="0" i="0" smtClean="0">
                        <a:latin typeface="Cambria Math"/>
                      </a:rPr>
                      <m:t> </m:t>
                    </m:r>
                    <m:r>
                      <m:rPr>
                        <m:sty m:val="p"/>
                      </m:rPr>
                      <a:rPr lang="en-US" sz="2200" b="0" i="0" smtClean="0">
                        <a:latin typeface="Cambria Math"/>
                      </a:rPr>
                      <m:t>into</m:t>
                    </m:r>
                    <m:r>
                      <a:rPr lang="en-US" sz="2200" b="0" i="0" smtClean="0">
                        <a:latin typeface="Cambria Math"/>
                      </a:rPr>
                      <m:t> </m:t>
                    </m:r>
                    <m:r>
                      <m:rPr>
                        <m:sty m:val="p"/>
                      </m:rPr>
                      <a:rPr lang="en-US" sz="2200" b="0" i="0" smtClean="0">
                        <a:latin typeface="Cambria Math"/>
                      </a:rPr>
                      <m:t>polar</m:t>
                    </m:r>
                    <m:r>
                      <a:rPr lang="en-US" sz="2200" b="0" i="0" smtClean="0">
                        <a:latin typeface="Cambria Math"/>
                      </a:rPr>
                      <m:t> </m:t>
                    </m:r>
                    <m:r>
                      <m:rPr>
                        <m:sty m:val="p"/>
                      </m:rPr>
                      <a:rPr lang="en-US" sz="2200" b="0" i="0" smtClean="0">
                        <a:latin typeface="Cambria Math"/>
                      </a:rPr>
                      <m:t>form</m:t>
                    </m:r>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endParaRPr lang="en-US" sz="2200" dirty="0"/>
              </a:p>
            </p:txBody>
          </p:sp>
        </mc:Choice>
        <mc:Fallback xmlns="">
          <p:sp>
            <p:nvSpPr>
              <p:cNvPr id="16" name="Rectangle 15"/>
              <p:cNvSpPr>
                <a:spLocks noRot="1" noChangeAspect="1" noMove="1" noResize="1" noEditPoints="1" noAdjustHandles="1" noChangeArrowheads="1" noChangeShapeType="1" noTextEdit="1"/>
              </p:cNvSpPr>
              <p:nvPr/>
            </p:nvSpPr>
            <p:spPr>
              <a:xfrm>
                <a:off x="819150" y="4038600"/>
                <a:ext cx="8039100" cy="638765"/>
              </a:xfrm>
              <a:prstGeom prst="rect">
                <a:avLst/>
              </a:prstGeom>
              <a:blipFill rotWithShape="1">
                <a:blip r:embed="rId5"/>
                <a:stretch>
                  <a:fillRect l="-834" r="-379" b="-11538"/>
                </a:stretch>
              </a:blipFill>
            </p:spPr>
            <p:txBody>
              <a:bodyPr/>
              <a:lstStyle/>
              <a:p>
                <a:r>
                  <a:rPr lang="en-US">
                    <a:noFill/>
                  </a:rPr>
                  <a:t> </a:t>
                </a:r>
              </a:p>
            </p:txBody>
          </p:sp>
        </mc:Fallback>
      </mc:AlternateContent>
    </p:spTree>
    <p:extLst>
      <p:ext uri="{BB962C8B-B14F-4D97-AF65-F5344CB8AC3E}">
        <p14:creationId xmlns:p14="http://schemas.microsoft.com/office/powerpoint/2010/main" val="409897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832092"/>
          </a:xfrm>
          <a:prstGeom prst="rect">
            <a:avLst/>
          </a:prstGeom>
        </p:spPr>
        <p:txBody>
          <a:bodyPr wrap="square">
            <a:spAutoFit/>
          </a:bodyPr>
          <a:lstStyle/>
          <a:p>
            <a:pPr marL="457200" indent="-457200">
              <a:buFont typeface="Arial" pitchFamily="34" charset="0"/>
              <a:buChar char="•"/>
            </a:pPr>
            <a:r>
              <a:rPr lang="en-US" sz="2800" b="1" dirty="0"/>
              <a:t>Change of variable</a:t>
            </a:r>
          </a:p>
          <a:p>
            <a:endParaRPr lang="en-US" sz="2800" b="1" dirty="0"/>
          </a:p>
          <a:p>
            <a:pPr marL="342900" indent="-342900">
              <a:buFont typeface="Arial" pitchFamily="34" charset="0"/>
              <a:buChar char="•"/>
            </a:pPr>
            <a:r>
              <a:rPr lang="en-US" sz="2400" dirty="0"/>
              <a:t>NPTEL: Lecture 11– Change of variables</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3"/>
              </a:rPr>
              <a:t>https://www.youtube.com/watch?v=X6kp2o3mGtA&amp;t=1003s</a:t>
            </a:r>
            <a:endParaRPr lang="en-US" sz="2200" u="sng" dirty="0">
              <a:solidFill>
                <a:schemeClr val="tx2">
                  <a:lumMod val="60000"/>
                  <a:lumOff val="40000"/>
                </a:schemeClr>
              </a:solidFill>
            </a:endParaRPr>
          </a:p>
          <a:p>
            <a:endParaRPr lang="en-US" sz="2200" u="sng" dirty="0">
              <a:solidFill>
                <a:schemeClr val="tx2">
                  <a:lumMod val="60000"/>
                  <a:lumOff val="40000"/>
                </a:schemeClr>
              </a:solidFill>
            </a:endParaRPr>
          </a:p>
          <a:p>
            <a:pPr marL="342900" indent="-342900">
              <a:buFont typeface="Arial" pitchFamily="34" charset="0"/>
              <a:buChar char="•"/>
            </a:pPr>
            <a:r>
              <a:rPr lang="en-US" sz="2400" dirty="0"/>
              <a:t>NPTEL: Lecture 22– Change of variables in multiple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https://www.youtube.com/watch?v=wtY5fx6VMGQ&amp;t=1151s</a:t>
            </a:r>
            <a:endParaRPr lang="en-US" sz="2200" u="sng" dirty="0">
              <a:solidFill>
                <a:schemeClr val="tx2">
                  <a:lumMod val="60000"/>
                  <a:lumOff val="40000"/>
                </a:schemeClr>
              </a:solidFill>
            </a:endParaRPr>
          </a:p>
          <a:p>
            <a:pPr marL="342900" indent="-342900">
              <a:buFont typeface="Arial" pitchFamily="34" charset="0"/>
              <a:buChar char="•"/>
            </a:pPr>
            <a:endParaRPr lang="en-US" sz="2200" u="sng" dirty="0">
              <a:solidFill>
                <a:schemeClr val="tx2">
                  <a:lumMod val="60000"/>
                  <a:lumOff val="40000"/>
                </a:schemeClr>
              </a:solidFill>
            </a:endParaRPr>
          </a:p>
          <a:p>
            <a:pPr marL="342900" indent="-342900">
              <a:buFont typeface="Arial" pitchFamily="34" charset="0"/>
              <a:buChar char="•"/>
            </a:pPr>
            <a:r>
              <a:rPr lang="en-US" sz="2400" dirty="0"/>
              <a:t>NPTEL: Lecture 35– Triple integrals</a:t>
            </a:r>
            <a:endParaRPr lang="en-US" sz="2400" u="sng" dirty="0">
              <a:solidFill>
                <a:schemeClr val="tx2">
                  <a:lumMod val="60000"/>
                  <a:lumOff val="40000"/>
                </a:schemeClr>
              </a:solidFill>
            </a:endParaRPr>
          </a:p>
          <a:p>
            <a:pPr marL="342900" indent="-342900">
              <a:buFont typeface="Arial" pitchFamily="34" charset="0"/>
              <a:buChar char="•"/>
            </a:pPr>
            <a:r>
              <a:rPr lang="en-US" sz="2200" dirty="0">
                <a:hlinkClick r:id="rId5"/>
              </a:rPr>
              <a:t>https://www.youtube.com/watch?v=-I3HUeHi1Ys&amp;t=1933s</a:t>
            </a:r>
            <a:endParaRPr lang="en-US" sz="2200" dirty="0"/>
          </a:p>
          <a:p>
            <a:endParaRPr lang="en-US" sz="2200" u="sng" dirty="0">
              <a:solidFill>
                <a:schemeClr val="tx2">
                  <a:lumMod val="60000"/>
                  <a:lumOff val="40000"/>
                </a:schemeClr>
              </a:solidFill>
            </a:endParaRPr>
          </a:p>
          <a:p>
            <a:endParaRPr lang="en-US" sz="2800" dirty="0"/>
          </a:p>
          <a:p>
            <a:endParaRPr lang="en-US" sz="2200" dirty="0"/>
          </a:p>
        </p:txBody>
      </p:sp>
    </p:spTree>
    <p:extLst>
      <p:ext uri="{BB962C8B-B14F-4D97-AF65-F5344CB8AC3E}">
        <p14:creationId xmlns:p14="http://schemas.microsoft.com/office/powerpoint/2010/main" val="2672119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6"/>
          <p:cNvSpPr>
            <a:spLocks noGrp="1"/>
          </p:cNvSpPr>
          <p:nvPr>
            <p:ph idx="1"/>
          </p:nvPr>
        </p:nvSpPr>
        <p:spPr/>
        <p:txBody>
          <a:bodyPr/>
          <a:lstStyle/>
          <a:p>
            <a:pPr>
              <a:buFont typeface="Wingdings" pitchFamily="2" charset="2"/>
              <a:buChar char="ü"/>
            </a:pPr>
            <a:r>
              <a:rPr lang="en-US" sz="2400" dirty="0"/>
              <a:t>Change of variables</a:t>
            </a:r>
          </a:p>
          <a:p>
            <a:pPr>
              <a:buFont typeface="Wingdings" pitchFamily="2" charset="2"/>
              <a:buChar char="ü"/>
            </a:pPr>
            <a:endParaRPr lang="en-US" sz="2400" dirty="0"/>
          </a:p>
          <a:p>
            <a:pPr>
              <a:buFont typeface="Wingdings" pitchFamily="2" charset="2"/>
              <a:buChar char="ü"/>
            </a:pPr>
            <a:r>
              <a:rPr lang="en-US" sz="2400" dirty="0"/>
              <a:t>Polar form</a:t>
            </a:r>
          </a:p>
          <a:p>
            <a:pPr>
              <a:buFont typeface="Wingdings" pitchFamily="2" charset="2"/>
              <a:buChar char="ü"/>
            </a:pPr>
            <a:endParaRPr lang="en-US" sz="2400" dirty="0"/>
          </a:p>
          <a:p>
            <a:pPr>
              <a:buFont typeface="Wingdings" pitchFamily="2" charset="2"/>
              <a:buChar char="ü"/>
            </a:pPr>
            <a:r>
              <a:rPr lang="en-US" sz="2400" dirty="0"/>
              <a:t>Spherical form</a:t>
            </a:r>
          </a:p>
          <a:p>
            <a:pPr>
              <a:buFont typeface="Wingdings" pitchFamily="2" charset="2"/>
              <a:buChar char="ü"/>
            </a:pPr>
            <a:endParaRPr lang="en-US" sz="2400" dirty="0"/>
          </a:p>
          <a:p>
            <a:pPr>
              <a:buFont typeface="Wingdings" pitchFamily="2" charset="2"/>
              <a:buChar char="ü"/>
            </a:pPr>
            <a:r>
              <a:rPr lang="en-US" sz="2400" dirty="0"/>
              <a:t>Cylindrical form</a:t>
            </a:r>
            <a:endParaRPr lang="en-US" dirty="0"/>
          </a:p>
          <a:p>
            <a:pPr>
              <a:buFont typeface="Wingdings" pitchFamily="2" charset="2"/>
              <a:buChar char="Ø"/>
            </a:pPr>
            <a:endParaRPr lang="en-US" dirty="0"/>
          </a:p>
          <a:p>
            <a:pPr>
              <a:buFont typeface="Wingdings" pitchFamily="2" charset="2"/>
              <a:buChar char="Ø"/>
            </a:pPr>
            <a:endParaRPr lang="en-US"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55</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2520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251">
                                            <p:txEl>
                                              <p:pRg st="2" end="2"/>
                                            </p:txEl>
                                          </p:spTgt>
                                        </p:tgtEl>
                                        <p:attrNameLst>
                                          <p:attrName>style.visibility</p:attrName>
                                        </p:attrNameLst>
                                      </p:cBhvr>
                                      <p:to>
                                        <p:strVal val="visible"/>
                                      </p:to>
                                    </p:set>
                                    <p:animEffect transition="in" filter="fade">
                                      <p:cBhvr>
                                        <p:cTn id="12" dur="500"/>
                                        <p:tgtEl>
                                          <p:spTgt spid="532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animEffect transition="in" filter="fade">
                                      <p:cBhvr>
                                        <p:cTn id="17" dur="500"/>
                                        <p:tgtEl>
                                          <p:spTgt spid="5325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251">
                                            <p:txEl>
                                              <p:pRg st="6" end="6"/>
                                            </p:txEl>
                                          </p:spTgt>
                                        </p:tgtEl>
                                        <p:attrNameLst>
                                          <p:attrName>style.visibility</p:attrName>
                                        </p:attrNameLst>
                                      </p:cBhvr>
                                      <p:to>
                                        <p:strVal val="visible"/>
                                      </p:to>
                                    </p:set>
                                    <p:animEffect transition="in" filter="fade">
                                      <p:cBhvr>
                                        <p:cTn id="22" dur="500"/>
                                        <p:tgtEl>
                                          <p:spTgt spid="53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Applications: Area and Volume (CO 4)</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56</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4" name="Rectangle 13"/>
          <p:cNvSpPr/>
          <p:nvPr/>
        </p:nvSpPr>
        <p:spPr>
          <a:xfrm>
            <a:off x="577755" y="1752599"/>
            <a:ext cx="7848599" cy="1107996"/>
          </a:xfrm>
          <a:prstGeom prst="rect">
            <a:avLst/>
          </a:prstGeom>
        </p:spPr>
        <p:txBody>
          <a:bodyPr wrap="square">
            <a:spAutoFit/>
          </a:bodyPr>
          <a:lstStyle/>
          <a:p>
            <a:pPr marL="342900" indent="-342900" algn="just">
              <a:buFont typeface="Arial" pitchFamily="34" charset="0"/>
              <a:buChar char="•"/>
            </a:pPr>
            <a:r>
              <a:rPr lang="en-US" sz="2200" dirty="0"/>
              <a:t>In engineering, volume and area are very important. With this we can figure out density,  capacitance,  flux, and  many other things.</a:t>
            </a:r>
          </a:p>
        </p:txBody>
      </p:sp>
      <p:sp>
        <p:nvSpPr>
          <p:cNvPr id="3" name="Rectangle 2"/>
          <p:cNvSpPr/>
          <p:nvPr/>
        </p:nvSpPr>
        <p:spPr>
          <a:xfrm>
            <a:off x="577756" y="4114800"/>
            <a:ext cx="7848598" cy="1446550"/>
          </a:xfrm>
          <a:prstGeom prst="rect">
            <a:avLst/>
          </a:prstGeom>
        </p:spPr>
        <p:txBody>
          <a:bodyPr wrap="square">
            <a:spAutoFit/>
          </a:bodyPr>
          <a:lstStyle/>
          <a:p>
            <a:pPr marL="342900" indent="-342900" algn="just">
              <a:buFont typeface="Arial" pitchFamily="34" charset="0"/>
              <a:buChar char="•"/>
            </a:pPr>
            <a:r>
              <a:rPr lang="en-US" sz="2200" dirty="0"/>
              <a:t>Since we already know that can use the integral to get the area between the x- and y-axis and a function, we can also get the volume of this figure by rotating the figure around either one of the axes.</a:t>
            </a:r>
          </a:p>
        </p:txBody>
      </p:sp>
      <p:sp>
        <p:nvSpPr>
          <p:cNvPr id="4" name="Rectangle 3"/>
          <p:cNvSpPr/>
          <p:nvPr/>
        </p:nvSpPr>
        <p:spPr>
          <a:xfrm>
            <a:off x="577756" y="2860595"/>
            <a:ext cx="7848598" cy="1107996"/>
          </a:xfrm>
          <a:prstGeom prst="rect">
            <a:avLst/>
          </a:prstGeom>
        </p:spPr>
        <p:txBody>
          <a:bodyPr wrap="square">
            <a:spAutoFit/>
          </a:bodyPr>
          <a:lstStyle/>
          <a:p>
            <a:pPr marL="342900" indent="-342900" algn="just">
              <a:buFont typeface="Arial" pitchFamily="34" charset="0"/>
              <a:buChar char="•"/>
            </a:pPr>
            <a:r>
              <a:rPr lang="en-US" sz="2200" dirty="0"/>
              <a:t>One very useful application of Integration is finding the area and volume of “curved” figures, that we couldn’t typically get without using Calculus. </a:t>
            </a:r>
          </a:p>
        </p:txBody>
      </p:sp>
    </p:spTree>
    <p:extLst>
      <p:ext uri="{BB962C8B-B14F-4D97-AF65-F5344CB8AC3E}">
        <p14:creationId xmlns:p14="http://schemas.microsoft.com/office/powerpoint/2010/main" val="31993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3"/>
            <a:ext cx="7772400" cy="68579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Applications: Area and Volume (CO 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57</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3" name="Rectangle 2"/>
          <p:cNvSpPr/>
          <p:nvPr/>
        </p:nvSpPr>
        <p:spPr>
          <a:xfrm>
            <a:off x="755176" y="1924334"/>
            <a:ext cx="6705600" cy="430887"/>
          </a:xfrm>
          <a:prstGeom prst="rect">
            <a:avLst/>
          </a:prstGeom>
        </p:spPr>
        <p:txBody>
          <a:bodyPr wrap="square">
            <a:spAutoFit/>
          </a:bodyPr>
          <a:lstStyle/>
          <a:p>
            <a:r>
              <a:rPr lang="en-US" sz="2200" dirty="0"/>
              <a:t>Area of region R for Cartesian co-ordinates: </a:t>
            </a:r>
          </a:p>
        </p:txBody>
      </p:sp>
      <p:sp>
        <p:nvSpPr>
          <p:cNvPr id="9" name="Rectangle 8"/>
          <p:cNvSpPr/>
          <p:nvPr/>
        </p:nvSpPr>
        <p:spPr>
          <a:xfrm>
            <a:off x="755176" y="1238534"/>
            <a:ext cx="4525085" cy="523220"/>
          </a:xfrm>
          <a:prstGeom prst="rect">
            <a:avLst/>
          </a:prstGeom>
        </p:spPr>
        <p:txBody>
          <a:bodyPr wrap="none">
            <a:spAutoFit/>
          </a:bodyPr>
          <a:lstStyle/>
          <a:p>
            <a:r>
              <a:rPr lang="en-US" sz="2800" b="1" dirty="0"/>
              <a:t>Area as a Double integration:</a:t>
            </a:r>
            <a:endParaRPr lang="en-US" sz="2800" dirty="0"/>
          </a:p>
        </p:txBody>
      </p:sp>
      <p:sp>
        <p:nvSpPr>
          <p:cNvPr id="1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406006049"/>
              </p:ext>
            </p:extLst>
          </p:nvPr>
        </p:nvGraphicFramePr>
        <p:xfrm>
          <a:off x="2850676" y="2533934"/>
          <a:ext cx="1425742" cy="685800"/>
        </p:xfrm>
        <a:graphic>
          <a:graphicData uri="http://schemas.openxmlformats.org/presentationml/2006/ole">
            <mc:AlternateContent xmlns:mc="http://schemas.openxmlformats.org/markup-compatibility/2006">
              <mc:Choice xmlns:v="urn:schemas-microsoft-com:vml" Requires="v">
                <p:oleObj spid="_x0000_s33793" name="Equation" r:id="rId4" imgW="761669" imgH="368140" progId="Equation.3">
                  <p:embed/>
                </p:oleObj>
              </mc:Choice>
              <mc:Fallback>
                <p:oleObj name="Equation" r:id="rId4" imgW="761669" imgH="368140" progId="Equation.3">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676" y="2533934"/>
                        <a:ext cx="1425742" cy="685800"/>
                      </a:xfrm>
                      <a:prstGeom prst="rect">
                        <a:avLst/>
                      </a:prstGeom>
                      <a:noFill/>
                    </p:spPr>
                  </p:pic>
                </p:oleObj>
              </mc:Fallback>
            </mc:AlternateContent>
          </a:graphicData>
        </a:graphic>
      </p:graphicFrame>
      <p:sp>
        <p:nvSpPr>
          <p:cNvPr id="12" name="Rectangle 11"/>
          <p:cNvSpPr/>
          <p:nvPr/>
        </p:nvSpPr>
        <p:spPr>
          <a:xfrm>
            <a:off x="755176" y="4236647"/>
            <a:ext cx="7332260" cy="430887"/>
          </a:xfrm>
          <a:prstGeom prst="rect">
            <a:avLst/>
          </a:prstGeom>
        </p:spPr>
        <p:txBody>
          <a:bodyPr wrap="square">
            <a:spAutoFit/>
          </a:bodyPr>
          <a:lstStyle/>
          <a:p>
            <a:r>
              <a:rPr lang="en-US" sz="2200" dirty="0"/>
              <a:t>Volume V of region for Cartesian co-ordinates :</a:t>
            </a:r>
          </a:p>
        </p:txBody>
      </p:sp>
      <p:sp>
        <p:nvSpPr>
          <p:cNvPr id="13" name="Rectangle 12"/>
          <p:cNvSpPr/>
          <p:nvPr/>
        </p:nvSpPr>
        <p:spPr>
          <a:xfrm>
            <a:off x="819434" y="3443853"/>
            <a:ext cx="4729693" cy="523220"/>
          </a:xfrm>
          <a:prstGeom prst="rect">
            <a:avLst/>
          </a:prstGeom>
        </p:spPr>
        <p:txBody>
          <a:bodyPr wrap="none">
            <a:spAutoFit/>
          </a:bodyPr>
          <a:lstStyle/>
          <a:p>
            <a:r>
              <a:rPr lang="en-US" sz="2800" b="1" dirty="0"/>
              <a:t>Volume as a Triple integration:</a:t>
            </a:r>
            <a:endParaRPr lang="en-US" sz="28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50732665"/>
              </p:ext>
            </p:extLst>
          </p:nvPr>
        </p:nvGraphicFramePr>
        <p:xfrm>
          <a:off x="2986442" y="4896134"/>
          <a:ext cx="1795463" cy="736600"/>
        </p:xfrm>
        <a:graphic>
          <a:graphicData uri="http://schemas.openxmlformats.org/presentationml/2006/ole">
            <mc:AlternateContent xmlns:mc="http://schemas.openxmlformats.org/markup-compatibility/2006">
              <mc:Choice xmlns:v="urn:schemas-microsoft-com:vml" Requires="v">
                <p:oleObj spid="_x0000_s33794" name="Equation" r:id="rId6" imgW="927000" imgH="380880" progId="Equation.DSMT4">
                  <p:embed/>
                </p:oleObj>
              </mc:Choice>
              <mc:Fallback>
                <p:oleObj name="Equation" r:id="rId6" imgW="927000" imgH="380880" progId="Equation.DSMT4">
                  <p:embed/>
                  <p:pic>
                    <p:nvPicPr>
                      <p:cNvPr id="15" name="Object 14"/>
                      <p:cNvPicPr>
                        <a:picLocks noChangeAspect="1" noChangeArrowheads="1"/>
                      </p:cNvPicPr>
                      <p:nvPr/>
                    </p:nvPicPr>
                    <p:blipFill>
                      <a:blip r:embed="rId7"/>
                      <a:srcRect/>
                      <a:stretch>
                        <a:fillRect/>
                      </a:stretch>
                    </p:blipFill>
                    <p:spPr bwMode="auto">
                      <a:xfrm>
                        <a:off x="2986442" y="4896134"/>
                        <a:ext cx="179546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400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49991" y="0"/>
            <a:ext cx="7772400" cy="68579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Applications: Centre of Mass (CO 4)</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58</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3" name="Rectangle 2"/>
          <p:cNvSpPr/>
          <p:nvPr/>
        </p:nvSpPr>
        <p:spPr>
          <a:xfrm>
            <a:off x="755176" y="1924334"/>
            <a:ext cx="6705600" cy="430887"/>
          </a:xfrm>
          <a:prstGeom prst="rect">
            <a:avLst/>
          </a:prstGeom>
        </p:spPr>
        <p:txBody>
          <a:bodyPr wrap="square">
            <a:spAutoFit/>
          </a:bodyPr>
          <a:lstStyle/>
          <a:p>
            <a:r>
              <a:rPr lang="en-US" sz="2200" dirty="0"/>
              <a:t>For a region R of a lamina with given density:</a:t>
            </a:r>
          </a:p>
        </p:txBody>
      </p:sp>
      <p:sp>
        <p:nvSpPr>
          <p:cNvPr id="9" name="Rectangle 8"/>
          <p:cNvSpPr/>
          <p:nvPr/>
        </p:nvSpPr>
        <p:spPr>
          <a:xfrm>
            <a:off x="755176" y="1238534"/>
            <a:ext cx="2500043" cy="523220"/>
          </a:xfrm>
          <a:prstGeom prst="rect">
            <a:avLst/>
          </a:prstGeom>
        </p:spPr>
        <p:txBody>
          <a:bodyPr wrap="none">
            <a:spAutoFit/>
          </a:bodyPr>
          <a:lstStyle/>
          <a:p>
            <a:r>
              <a:rPr lang="en-US" sz="2800" b="1" dirty="0"/>
              <a:t>Centre of mass:</a:t>
            </a:r>
            <a:endParaRPr lang="en-US" sz="2800" dirty="0"/>
          </a:p>
        </p:txBody>
      </p:sp>
      <p:sp>
        <p:nvSpPr>
          <p:cNvPr id="1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3063674498"/>
              </p:ext>
            </p:extLst>
          </p:nvPr>
        </p:nvGraphicFramePr>
        <p:xfrm>
          <a:off x="1066800" y="2514600"/>
          <a:ext cx="3678237" cy="676275"/>
        </p:xfrm>
        <a:graphic>
          <a:graphicData uri="http://schemas.openxmlformats.org/presentationml/2006/ole">
            <mc:AlternateContent xmlns:mc="http://schemas.openxmlformats.org/markup-compatibility/2006">
              <mc:Choice xmlns:v="urn:schemas-microsoft-com:vml" Requires="v">
                <p:oleObj spid="_x0000_s34817" name="Equation" r:id="rId4" imgW="2006280" imgH="368280" progId="Equation.DSMT4">
                  <p:embed/>
                </p:oleObj>
              </mc:Choice>
              <mc:Fallback>
                <p:oleObj name="Equation" r:id="rId4" imgW="2006280" imgH="368280" progId="Equation.DSMT4">
                  <p:embed/>
                  <p:pic>
                    <p:nvPicPr>
                      <p:cNvPr id="16" name="Object 15"/>
                      <p:cNvPicPr>
                        <a:picLocks noChangeAspect="1" noChangeArrowheads="1"/>
                      </p:cNvPicPr>
                      <p:nvPr/>
                    </p:nvPicPr>
                    <p:blipFill>
                      <a:blip r:embed="rId5"/>
                      <a:srcRect/>
                      <a:stretch>
                        <a:fillRect/>
                      </a:stretch>
                    </p:blipFill>
                    <p:spPr bwMode="auto">
                      <a:xfrm>
                        <a:off x="1066800" y="2514600"/>
                        <a:ext cx="36782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65497823"/>
              </p:ext>
            </p:extLst>
          </p:nvPr>
        </p:nvGraphicFramePr>
        <p:xfrm>
          <a:off x="1082201" y="3276600"/>
          <a:ext cx="6378575" cy="676275"/>
        </p:xfrm>
        <a:graphic>
          <a:graphicData uri="http://schemas.openxmlformats.org/presentationml/2006/ole">
            <mc:AlternateContent xmlns:mc="http://schemas.openxmlformats.org/markup-compatibility/2006">
              <mc:Choice xmlns:v="urn:schemas-microsoft-com:vml" Requires="v">
                <p:oleObj spid="_x0000_s34818" name="Equation" r:id="rId6" imgW="3479760" imgH="368280" progId="Equation.DSMT4">
                  <p:embed/>
                </p:oleObj>
              </mc:Choice>
              <mc:Fallback>
                <p:oleObj name="Equation" r:id="rId6" imgW="3479760" imgH="368280" progId="Equation.DSMT4">
                  <p:embed/>
                  <p:pic>
                    <p:nvPicPr>
                      <p:cNvPr id="17" name="Object 16"/>
                      <p:cNvPicPr>
                        <a:picLocks noChangeAspect="1" noChangeArrowheads="1"/>
                      </p:cNvPicPr>
                      <p:nvPr/>
                    </p:nvPicPr>
                    <p:blipFill>
                      <a:blip r:embed="rId7"/>
                      <a:srcRect/>
                      <a:stretch>
                        <a:fillRect/>
                      </a:stretch>
                    </p:blipFill>
                    <p:spPr bwMode="auto">
                      <a:xfrm>
                        <a:off x="1082201" y="3276600"/>
                        <a:ext cx="63785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900962108"/>
              </p:ext>
            </p:extLst>
          </p:nvPr>
        </p:nvGraphicFramePr>
        <p:xfrm>
          <a:off x="1111250" y="4114800"/>
          <a:ext cx="6356350" cy="676275"/>
        </p:xfrm>
        <a:graphic>
          <a:graphicData uri="http://schemas.openxmlformats.org/presentationml/2006/ole">
            <mc:AlternateContent xmlns:mc="http://schemas.openxmlformats.org/markup-compatibility/2006">
              <mc:Choice xmlns:v="urn:schemas-microsoft-com:vml" Requires="v">
                <p:oleObj spid="_x0000_s34819" name="Equation" r:id="rId8" imgW="3466800" imgH="368280" progId="Equation.DSMT4">
                  <p:embed/>
                </p:oleObj>
              </mc:Choice>
              <mc:Fallback>
                <p:oleObj name="Equation" r:id="rId8" imgW="3466800" imgH="368280" progId="Equation.DSMT4">
                  <p:embed/>
                  <p:pic>
                    <p:nvPicPr>
                      <p:cNvPr id="18" name="Object 17"/>
                      <p:cNvPicPr>
                        <a:picLocks noChangeAspect="1" noChangeArrowheads="1"/>
                      </p:cNvPicPr>
                      <p:nvPr/>
                    </p:nvPicPr>
                    <p:blipFill>
                      <a:blip r:embed="rId9"/>
                      <a:srcRect/>
                      <a:stretch>
                        <a:fillRect/>
                      </a:stretch>
                    </p:blipFill>
                    <p:spPr bwMode="auto">
                      <a:xfrm>
                        <a:off x="1111250" y="4114800"/>
                        <a:ext cx="63563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24855782"/>
              </p:ext>
            </p:extLst>
          </p:nvPr>
        </p:nvGraphicFramePr>
        <p:xfrm>
          <a:off x="1069975" y="4876800"/>
          <a:ext cx="4889500" cy="887413"/>
        </p:xfrm>
        <a:graphic>
          <a:graphicData uri="http://schemas.openxmlformats.org/presentationml/2006/ole">
            <mc:AlternateContent xmlns:mc="http://schemas.openxmlformats.org/markup-compatibility/2006">
              <mc:Choice xmlns:v="urn:schemas-microsoft-com:vml" Requires="v">
                <p:oleObj spid="_x0000_s34820" name="Equation" r:id="rId10" imgW="2666880" imgH="482400" progId="Equation.DSMT4">
                  <p:embed/>
                </p:oleObj>
              </mc:Choice>
              <mc:Fallback>
                <p:oleObj name="Equation" r:id="rId10" imgW="2666880" imgH="482400" progId="Equation.DSMT4">
                  <p:embed/>
                  <p:pic>
                    <p:nvPicPr>
                      <p:cNvPr id="19" name="Object 18"/>
                      <p:cNvPicPr>
                        <a:picLocks noChangeAspect="1" noChangeArrowheads="1"/>
                      </p:cNvPicPr>
                      <p:nvPr/>
                    </p:nvPicPr>
                    <p:blipFill>
                      <a:blip r:embed="rId11"/>
                      <a:srcRect/>
                      <a:stretch>
                        <a:fillRect/>
                      </a:stretch>
                    </p:blipFill>
                    <p:spPr bwMode="auto">
                      <a:xfrm>
                        <a:off x="1069975" y="4876800"/>
                        <a:ext cx="48895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8954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115617" y="1640542"/>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59</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004881340"/>
              </p:ext>
            </p:extLst>
          </p:nvPr>
        </p:nvGraphicFramePr>
        <p:xfrm>
          <a:off x="112205" y="1143000"/>
          <a:ext cx="8280400" cy="412750"/>
        </p:xfrm>
        <a:graphic>
          <a:graphicData uri="http://schemas.openxmlformats.org/presentationml/2006/ole">
            <mc:AlternateContent xmlns:mc="http://schemas.openxmlformats.org/markup-compatibility/2006">
              <mc:Choice xmlns:v="urn:schemas-microsoft-com:vml" Requires="v">
                <p:oleObj spid="_x0000_s35841" name="Equation" r:id="rId4" imgW="4012920" imgH="228600" progId="Equation.DSMT4">
                  <p:embed/>
                </p:oleObj>
              </mc:Choice>
              <mc:Fallback>
                <p:oleObj name="Equation" r:id="rId4" imgW="4012920" imgH="228600" progId="Equation.DSMT4">
                  <p:embed/>
                  <p:pic>
                    <p:nvPicPr>
                      <p:cNvPr id="3" name="Object 2"/>
                      <p:cNvPicPr>
                        <a:picLocks noChangeAspect="1" noChangeArrowheads="1"/>
                      </p:cNvPicPr>
                      <p:nvPr/>
                    </p:nvPicPr>
                    <p:blipFill>
                      <a:blip r:embed="rId5"/>
                      <a:srcRect/>
                      <a:stretch>
                        <a:fillRect/>
                      </a:stretch>
                    </p:blipFill>
                    <p:spPr bwMode="black">
                      <a:xfrm>
                        <a:off x="112205" y="1143000"/>
                        <a:ext cx="8280400" cy="412750"/>
                      </a:xfrm>
                      <a:prstGeom prst="rect">
                        <a:avLst/>
                      </a:prstGeom>
                      <a:noFill/>
                      <a:ln>
                        <a:noFill/>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219219735"/>
              </p:ext>
            </p:extLst>
          </p:nvPr>
        </p:nvGraphicFramePr>
        <p:xfrm>
          <a:off x="2060812" y="1750218"/>
          <a:ext cx="2871788" cy="827087"/>
        </p:xfrm>
        <a:graphic>
          <a:graphicData uri="http://schemas.openxmlformats.org/presentationml/2006/ole">
            <mc:AlternateContent xmlns:mc="http://schemas.openxmlformats.org/markup-compatibility/2006">
              <mc:Choice xmlns:v="urn:schemas-microsoft-com:vml" Requires="v">
                <p:oleObj spid="_x0000_s35842" name="Equation" r:id="rId6" imgW="1409400" imgH="457200" progId="Equation.DSMT4">
                  <p:embed/>
                </p:oleObj>
              </mc:Choice>
              <mc:Fallback>
                <p:oleObj name="Equation" r:id="rId6" imgW="1409400" imgH="457200" progId="Equation.DSMT4">
                  <p:embed/>
                  <p:pic>
                    <p:nvPicPr>
                      <p:cNvPr id="2" name="Object 1"/>
                      <p:cNvPicPr>
                        <a:picLocks noChangeAspect="1" noChangeArrowheads="1"/>
                      </p:cNvPicPr>
                      <p:nvPr/>
                    </p:nvPicPr>
                    <p:blipFill>
                      <a:blip r:embed="rId7"/>
                      <a:srcRect/>
                      <a:stretch>
                        <a:fillRect/>
                      </a:stretch>
                    </p:blipFill>
                    <p:spPr bwMode="auto">
                      <a:xfrm>
                        <a:off x="2060812" y="1750218"/>
                        <a:ext cx="2871788" cy="827087"/>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15809364"/>
              </p:ext>
            </p:extLst>
          </p:nvPr>
        </p:nvGraphicFramePr>
        <p:xfrm>
          <a:off x="457200" y="2590800"/>
          <a:ext cx="3881438" cy="781050"/>
        </p:xfrm>
        <a:graphic>
          <a:graphicData uri="http://schemas.openxmlformats.org/presentationml/2006/ole">
            <mc:AlternateContent xmlns:mc="http://schemas.openxmlformats.org/markup-compatibility/2006">
              <mc:Choice xmlns:v="urn:schemas-microsoft-com:vml" Requires="v">
                <p:oleObj spid="_x0000_s35843" name="Equation" r:id="rId8" imgW="1904760" imgH="431640" progId="Equation.DSMT4">
                  <p:embed/>
                </p:oleObj>
              </mc:Choice>
              <mc:Fallback>
                <p:oleObj name="Equation" r:id="rId8" imgW="1904760" imgH="431640" progId="Equation.DSMT4">
                  <p:embed/>
                  <p:pic>
                    <p:nvPicPr>
                      <p:cNvPr id="4" name="Object 3"/>
                      <p:cNvPicPr>
                        <a:picLocks noChangeAspect="1" noChangeArrowheads="1"/>
                      </p:cNvPicPr>
                      <p:nvPr/>
                    </p:nvPicPr>
                    <p:blipFill>
                      <a:blip r:embed="rId9"/>
                      <a:srcRect/>
                      <a:stretch>
                        <a:fillRect/>
                      </a:stretch>
                    </p:blipFill>
                    <p:spPr bwMode="auto">
                      <a:xfrm>
                        <a:off x="457200" y="2590800"/>
                        <a:ext cx="388143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8353642"/>
              </p:ext>
            </p:extLst>
          </p:nvPr>
        </p:nvGraphicFramePr>
        <p:xfrm>
          <a:off x="735012" y="4648200"/>
          <a:ext cx="1425575" cy="685800"/>
        </p:xfrm>
        <a:graphic>
          <a:graphicData uri="http://schemas.openxmlformats.org/presentationml/2006/ole">
            <mc:AlternateContent xmlns:mc="http://schemas.openxmlformats.org/markup-compatibility/2006">
              <mc:Choice xmlns:v="urn:schemas-microsoft-com:vml" Requires="v">
                <p:oleObj spid="_x0000_s35844" name="Equation" r:id="rId10" imgW="761669" imgH="368140" progId="Equation.3">
                  <p:embed/>
                </p:oleObj>
              </mc:Choice>
              <mc:Fallback>
                <p:oleObj name="Equation" r:id="rId10" imgW="761669" imgH="368140" progId="Equation.3">
                  <p:embed/>
                  <p:pic>
                    <p:nvPicPr>
                      <p:cNvPr id="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012" y="4648200"/>
                        <a:ext cx="14255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725325803"/>
              </p:ext>
            </p:extLst>
          </p:nvPr>
        </p:nvGraphicFramePr>
        <p:xfrm>
          <a:off x="2286000" y="4495800"/>
          <a:ext cx="1319212" cy="873125"/>
        </p:xfrm>
        <a:graphic>
          <a:graphicData uri="http://schemas.openxmlformats.org/presentationml/2006/ole">
            <mc:AlternateContent xmlns:mc="http://schemas.openxmlformats.org/markup-compatibility/2006">
              <mc:Choice xmlns:v="urn:schemas-microsoft-com:vml" Requires="v">
                <p:oleObj spid="_x0000_s35845" name="Equation" r:id="rId12" imgW="647640" imgH="482400" progId="Equation.DSMT4">
                  <p:embed/>
                </p:oleObj>
              </mc:Choice>
              <mc:Fallback>
                <p:oleObj name="Equation" r:id="rId12" imgW="647640" imgH="482400" progId="Equation.DSMT4">
                  <p:embed/>
                  <p:pic>
                    <p:nvPicPr>
                      <p:cNvPr id="12" name="Object 11"/>
                      <p:cNvPicPr>
                        <a:picLocks noChangeAspect="1" noChangeArrowheads="1"/>
                      </p:cNvPicPr>
                      <p:nvPr/>
                    </p:nvPicPr>
                    <p:blipFill>
                      <a:blip r:embed="rId13"/>
                      <a:srcRect/>
                      <a:stretch>
                        <a:fillRect/>
                      </a:stretch>
                    </p:blipFill>
                    <p:spPr bwMode="auto">
                      <a:xfrm>
                        <a:off x="2286000" y="4495800"/>
                        <a:ext cx="1319212"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9940995"/>
              </p:ext>
            </p:extLst>
          </p:nvPr>
        </p:nvGraphicFramePr>
        <p:xfrm>
          <a:off x="379413" y="3581400"/>
          <a:ext cx="4191000" cy="781050"/>
        </p:xfrm>
        <a:graphic>
          <a:graphicData uri="http://schemas.openxmlformats.org/presentationml/2006/ole">
            <mc:AlternateContent xmlns:mc="http://schemas.openxmlformats.org/markup-compatibility/2006">
              <mc:Choice xmlns:v="urn:schemas-microsoft-com:vml" Requires="v">
                <p:oleObj spid="_x0000_s35846" name="Equation" r:id="rId14" imgW="2057400" imgH="431640" progId="Equation.DSMT4">
                  <p:embed/>
                </p:oleObj>
              </mc:Choice>
              <mc:Fallback>
                <p:oleObj name="Equation" r:id="rId14" imgW="2057400" imgH="431640" progId="Equation.DSMT4">
                  <p:embed/>
                  <p:pic>
                    <p:nvPicPr>
                      <p:cNvPr id="17" name="Object 16"/>
                      <p:cNvPicPr>
                        <a:picLocks noChangeAspect="1" noChangeArrowheads="1"/>
                      </p:cNvPicPr>
                      <p:nvPr/>
                    </p:nvPicPr>
                    <p:blipFill>
                      <a:blip r:embed="rId15"/>
                      <a:srcRect/>
                      <a:stretch>
                        <a:fillRect/>
                      </a:stretch>
                    </p:blipFill>
                    <p:spPr bwMode="auto">
                      <a:xfrm>
                        <a:off x="379413" y="3581400"/>
                        <a:ext cx="4191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6949" name="Picture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1599" y="2613001"/>
            <a:ext cx="3962401" cy="355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949"/>
                                        </p:tgtEl>
                                        <p:attrNameLst>
                                          <p:attrName>style.visibility</p:attrName>
                                        </p:attrNameLst>
                                      </p:cBhvr>
                                      <p:to>
                                        <p:strVal val="visible"/>
                                      </p:to>
                                    </p:set>
                                    <p:animEffect transition="in" filter="fade">
                                      <p:cBhvr>
                                        <p:cTn id="27" dur="500"/>
                                        <p:tgtEl>
                                          <p:spTgt spid="1669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228600" y="1066800"/>
            <a:ext cx="8610600" cy="4832092"/>
          </a:xfrm>
          <a:prstGeom prst="rect">
            <a:avLst/>
          </a:prstGeom>
        </p:spPr>
        <p:txBody>
          <a:bodyPr wrap="square">
            <a:spAutoFit/>
          </a:bodyPr>
          <a:lstStyle/>
          <a:p>
            <a:pPr marL="342900" indent="-342900" algn="just"/>
            <a:r>
              <a:rPr lang="en-US" sz="2200" b="1" dirty="0"/>
              <a:t>5. Modern tool usage:</a:t>
            </a:r>
            <a:r>
              <a:rPr lang="en-US" sz="2200" dirty="0"/>
              <a:t> Create, select, and apply appropriate techniques, resources, and modern engineering and IT tools including prediction and modeling to complex engineering activities with an understanding of the limitations. </a:t>
            </a:r>
          </a:p>
          <a:p>
            <a:pPr marL="342900" indent="-342900" algn="just"/>
            <a:r>
              <a:rPr lang="en-US" sz="2200" b="1" dirty="0"/>
              <a:t>6. The engineer and society:</a:t>
            </a:r>
            <a:r>
              <a:rPr lang="en-US" sz="2200" dirty="0"/>
              <a:t> Apply reasoning informed by the contextual knowledge to assess societal, health, safety, legal and cultural issues and the consequent responsibilities relevant to the professional engineering practice.</a:t>
            </a:r>
          </a:p>
          <a:p>
            <a:pPr algn="just"/>
            <a:r>
              <a:rPr lang="en-US" sz="2200" b="1" dirty="0"/>
              <a:t>7. Environment and sustainability: </a:t>
            </a:r>
            <a:r>
              <a:rPr lang="en-US" sz="2200" dirty="0"/>
              <a:t>Understand the impact of the     </a:t>
            </a:r>
          </a:p>
          <a:p>
            <a:pPr algn="just"/>
            <a:r>
              <a:rPr lang="en-US" sz="2200" dirty="0"/>
              <a:t>    professional engineering solutions in societal and environmental </a:t>
            </a:r>
          </a:p>
          <a:p>
            <a:pPr algn="just"/>
            <a:r>
              <a:rPr lang="en-US" sz="2200" dirty="0"/>
              <a:t>     contexts, and demonstrate the knowledge of, and need for sustainable   </a:t>
            </a:r>
          </a:p>
          <a:p>
            <a:pPr algn="just"/>
            <a:r>
              <a:rPr lang="en-US" sz="2200" dirty="0"/>
              <a:t>    development. </a:t>
            </a:r>
          </a:p>
          <a:p>
            <a:pPr algn="just"/>
            <a:r>
              <a:rPr lang="en-US" sz="2200" b="1" dirty="0"/>
              <a:t>8. Ethics:</a:t>
            </a:r>
            <a:r>
              <a:rPr lang="en-US" sz="2200" dirty="0"/>
              <a:t> Apply ethical principles and commit to professional ethics and  </a:t>
            </a:r>
          </a:p>
          <a:p>
            <a:pPr algn="just"/>
            <a:r>
              <a:rPr lang="en-US" sz="2200" dirty="0"/>
              <a:t>    responsibilities and norms of the engineering practice.</a:t>
            </a:r>
          </a:p>
        </p:txBody>
      </p:sp>
      <p:sp>
        <p:nvSpPr>
          <p:cNvPr id="9" name="Date Placeholder 5"/>
          <p:cNvSpPr>
            <a:spLocks noGrp="1"/>
          </p:cNvSpPr>
          <p:nvPr>
            <p:ph type="dt" sz="half" idx="10"/>
          </p:nvPr>
        </p:nvSpPr>
        <p:spPr>
          <a:xfrm>
            <a:off x="457200" y="6356350"/>
            <a:ext cx="2133600" cy="365125"/>
          </a:xfrm>
        </p:spPr>
        <p:txBody>
          <a:bodyPr/>
          <a:lstStyle/>
          <a:p>
            <a:fld id="{EC80A30B-5C18-4CC8-AE68-7049BC37C1F9}"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257995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60</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506854549"/>
              </p:ext>
            </p:extLst>
          </p:nvPr>
        </p:nvGraphicFramePr>
        <p:xfrm>
          <a:off x="1306513" y="1066800"/>
          <a:ext cx="1603375" cy="873125"/>
        </p:xfrm>
        <a:graphic>
          <a:graphicData uri="http://schemas.openxmlformats.org/presentationml/2006/ole">
            <mc:AlternateContent xmlns:mc="http://schemas.openxmlformats.org/markup-compatibility/2006">
              <mc:Choice xmlns:v="urn:schemas-microsoft-com:vml" Requires="v">
                <p:oleObj spid="_x0000_s36865" name="Equation" r:id="rId4" imgW="787320" imgH="482400" progId="Equation.DSMT4">
                  <p:embed/>
                </p:oleObj>
              </mc:Choice>
              <mc:Fallback>
                <p:oleObj name="Equation" r:id="rId4" imgW="787320" imgH="482400" progId="Equation.DSMT4">
                  <p:embed/>
                  <p:pic>
                    <p:nvPicPr>
                      <p:cNvPr id="12" name="Object 11"/>
                      <p:cNvPicPr>
                        <a:picLocks noChangeAspect="1" noChangeArrowheads="1"/>
                      </p:cNvPicPr>
                      <p:nvPr/>
                    </p:nvPicPr>
                    <p:blipFill>
                      <a:blip r:embed="rId5"/>
                      <a:srcRect/>
                      <a:stretch>
                        <a:fillRect/>
                      </a:stretch>
                    </p:blipFill>
                    <p:spPr bwMode="auto">
                      <a:xfrm>
                        <a:off x="1306513" y="1066800"/>
                        <a:ext cx="160337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3688542"/>
              </p:ext>
            </p:extLst>
          </p:nvPr>
        </p:nvGraphicFramePr>
        <p:xfrm>
          <a:off x="3290888" y="1120775"/>
          <a:ext cx="1422400" cy="919163"/>
        </p:xfrm>
        <a:graphic>
          <a:graphicData uri="http://schemas.openxmlformats.org/presentationml/2006/ole">
            <mc:AlternateContent xmlns:mc="http://schemas.openxmlformats.org/markup-compatibility/2006">
              <mc:Choice xmlns:v="urn:schemas-microsoft-com:vml" Requires="v">
                <p:oleObj spid="_x0000_s36866" name="Equation" r:id="rId6" imgW="698400" imgH="507960" progId="Equation.DSMT4">
                  <p:embed/>
                </p:oleObj>
              </mc:Choice>
              <mc:Fallback>
                <p:oleObj name="Equation" r:id="rId6" imgW="698400" imgH="507960" progId="Equation.DSMT4">
                  <p:embed/>
                  <p:pic>
                    <p:nvPicPr>
                      <p:cNvPr id="5" name="Object 4"/>
                      <p:cNvPicPr>
                        <a:picLocks noChangeAspect="1" noChangeArrowheads="1"/>
                      </p:cNvPicPr>
                      <p:nvPr/>
                    </p:nvPicPr>
                    <p:blipFill>
                      <a:blip r:embed="rId7"/>
                      <a:srcRect/>
                      <a:stretch>
                        <a:fillRect/>
                      </a:stretch>
                    </p:blipFill>
                    <p:spPr bwMode="auto">
                      <a:xfrm>
                        <a:off x="3290888" y="1120775"/>
                        <a:ext cx="142240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48464280"/>
              </p:ext>
            </p:extLst>
          </p:nvPr>
        </p:nvGraphicFramePr>
        <p:xfrm>
          <a:off x="1790700" y="2209800"/>
          <a:ext cx="1652588" cy="919163"/>
        </p:xfrm>
        <a:graphic>
          <a:graphicData uri="http://schemas.openxmlformats.org/presentationml/2006/ole">
            <mc:AlternateContent xmlns:mc="http://schemas.openxmlformats.org/markup-compatibility/2006">
              <mc:Choice xmlns:v="urn:schemas-microsoft-com:vml" Requires="v">
                <p:oleObj spid="_x0000_s36867" name="Equation" r:id="rId8" imgW="812520" imgH="507960" progId="Equation.DSMT4">
                  <p:embed/>
                </p:oleObj>
              </mc:Choice>
              <mc:Fallback>
                <p:oleObj name="Equation" r:id="rId8" imgW="812520" imgH="507960" progId="Equation.DSMT4">
                  <p:embed/>
                  <p:pic>
                    <p:nvPicPr>
                      <p:cNvPr id="8" name="Object 7"/>
                      <p:cNvPicPr>
                        <a:picLocks noChangeAspect="1" noChangeArrowheads="1"/>
                      </p:cNvPicPr>
                      <p:nvPr/>
                    </p:nvPicPr>
                    <p:blipFill>
                      <a:blip r:embed="rId9"/>
                      <a:srcRect/>
                      <a:stretch>
                        <a:fillRect/>
                      </a:stretch>
                    </p:blipFill>
                    <p:spPr bwMode="auto">
                      <a:xfrm>
                        <a:off x="1790700" y="2209800"/>
                        <a:ext cx="16525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83325311"/>
              </p:ext>
            </p:extLst>
          </p:nvPr>
        </p:nvGraphicFramePr>
        <p:xfrm>
          <a:off x="1955800" y="3254375"/>
          <a:ext cx="1654175" cy="919163"/>
        </p:xfrm>
        <a:graphic>
          <a:graphicData uri="http://schemas.openxmlformats.org/presentationml/2006/ole">
            <mc:AlternateContent xmlns:mc="http://schemas.openxmlformats.org/markup-compatibility/2006">
              <mc:Choice xmlns:v="urn:schemas-microsoft-com:vml" Requires="v">
                <p:oleObj spid="_x0000_s36868" name="Equation" r:id="rId10" imgW="812520" imgH="507960" progId="Equation.DSMT4">
                  <p:embed/>
                </p:oleObj>
              </mc:Choice>
              <mc:Fallback>
                <p:oleObj name="Equation" r:id="rId10" imgW="812520" imgH="507960" progId="Equation.DSMT4">
                  <p:embed/>
                  <p:pic>
                    <p:nvPicPr>
                      <p:cNvPr id="11" name="Object 10"/>
                      <p:cNvPicPr>
                        <a:picLocks noChangeAspect="1" noChangeArrowheads="1"/>
                      </p:cNvPicPr>
                      <p:nvPr/>
                    </p:nvPicPr>
                    <p:blipFill>
                      <a:blip r:embed="rId11"/>
                      <a:srcRect/>
                      <a:stretch>
                        <a:fillRect/>
                      </a:stretch>
                    </p:blipFill>
                    <p:spPr bwMode="auto">
                      <a:xfrm>
                        <a:off x="1955800" y="3254375"/>
                        <a:ext cx="1654175"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307905487"/>
              </p:ext>
            </p:extLst>
          </p:nvPr>
        </p:nvGraphicFramePr>
        <p:xfrm>
          <a:off x="2085975" y="4411663"/>
          <a:ext cx="1292225" cy="781050"/>
        </p:xfrm>
        <a:graphic>
          <a:graphicData uri="http://schemas.openxmlformats.org/presentationml/2006/ole">
            <mc:AlternateContent xmlns:mc="http://schemas.openxmlformats.org/markup-compatibility/2006">
              <mc:Choice xmlns:v="urn:schemas-microsoft-com:vml" Requires="v">
                <p:oleObj spid="_x0000_s36869" name="Equation" r:id="rId12" imgW="634680" imgH="431640" progId="Equation.DSMT4">
                  <p:embed/>
                </p:oleObj>
              </mc:Choice>
              <mc:Fallback>
                <p:oleObj name="Equation" r:id="rId12" imgW="634680" imgH="431640" progId="Equation.DSMT4">
                  <p:embed/>
                  <p:pic>
                    <p:nvPicPr>
                      <p:cNvPr id="18" name="Object 17"/>
                      <p:cNvPicPr>
                        <a:picLocks noChangeAspect="1" noChangeArrowheads="1"/>
                      </p:cNvPicPr>
                      <p:nvPr/>
                    </p:nvPicPr>
                    <p:blipFill>
                      <a:blip r:embed="rId13"/>
                      <a:srcRect/>
                      <a:stretch>
                        <a:fillRect/>
                      </a:stretch>
                    </p:blipFill>
                    <p:spPr bwMode="auto">
                      <a:xfrm>
                        <a:off x="2085975" y="4411663"/>
                        <a:ext cx="12922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738785093"/>
              </p:ext>
            </p:extLst>
          </p:nvPr>
        </p:nvGraphicFramePr>
        <p:xfrm>
          <a:off x="1946275" y="5292725"/>
          <a:ext cx="750888" cy="711200"/>
        </p:xfrm>
        <a:graphic>
          <a:graphicData uri="http://schemas.openxmlformats.org/presentationml/2006/ole">
            <mc:AlternateContent xmlns:mc="http://schemas.openxmlformats.org/markup-compatibility/2006">
              <mc:Choice xmlns:v="urn:schemas-microsoft-com:vml" Requires="v">
                <p:oleObj spid="_x0000_s36870" name="Equation" r:id="rId14" imgW="368280" imgH="393480" progId="Equation.DSMT4">
                  <p:embed/>
                </p:oleObj>
              </mc:Choice>
              <mc:Fallback>
                <p:oleObj name="Equation" r:id="rId14" imgW="368280" imgH="393480" progId="Equation.DSMT4">
                  <p:embed/>
                  <p:pic>
                    <p:nvPicPr>
                      <p:cNvPr id="19" name="Object 18"/>
                      <p:cNvPicPr>
                        <a:picLocks noChangeAspect="1" noChangeArrowheads="1"/>
                      </p:cNvPicPr>
                      <p:nvPr/>
                    </p:nvPicPr>
                    <p:blipFill>
                      <a:blip r:embed="rId15"/>
                      <a:srcRect/>
                      <a:stretch>
                        <a:fillRect/>
                      </a:stretch>
                    </p:blipFill>
                    <p:spPr bwMode="auto">
                      <a:xfrm>
                        <a:off x="1946275" y="5292725"/>
                        <a:ext cx="7508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631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115617" y="1640542"/>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61</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927132507"/>
              </p:ext>
            </p:extLst>
          </p:nvPr>
        </p:nvGraphicFramePr>
        <p:xfrm>
          <a:off x="115617" y="1227792"/>
          <a:ext cx="8855075" cy="412750"/>
        </p:xfrm>
        <a:graphic>
          <a:graphicData uri="http://schemas.openxmlformats.org/presentationml/2006/ole">
            <mc:AlternateContent xmlns:mc="http://schemas.openxmlformats.org/markup-compatibility/2006">
              <mc:Choice xmlns:v="urn:schemas-microsoft-com:vml" Requires="v">
                <p:oleObj spid="_x0000_s37889" name="Equation" r:id="rId4" imgW="4292280" imgH="228600" progId="Equation.DSMT4">
                  <p:embed/>
                </p:oleObj>
              </mc:Choice>
              <mc:Fallback>
                <p:oleObj name="Equation" r:id="rId4" imgW="4292280" imgH="228600" progId="Equation.DSMT4">
                  <p:embed/>
                  <p:pic>
                    <p:nvPicPr>
                      <p:cNvPr id="3" name="Object 2"/>
                      <p:cNvPicPr>
                        <a:picLocks noChangeAspect="1" noChangeArrowheads="1"/>
                      </p:cNvPicPr>
                      <p:nvPr/>
                    </p:nvPicPr>
                    <p:blipFill>
                      <a:blip r:embed="rId5"/>
                      <a:srcRect/>
                      <a:stretch>
                        <a:fillRect/>
                      </a:stretch>
                    </p:blipFill>
                    <p:spPr bwMode="black">
                      <a:xfrm>
                        <a:off x="115617" y="1227792"/>
                        <a:ext cx="8855075" cy="412750"/>
                      </a:xfrm>
                      <a:prstGeom prst="rect">
                        <a:avLst/>
                      </a:prstGeom>
                      <a:noFill/>
                      <a:ln>
                        <a:noFill/>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004885599"/>
              </p:ext>
            </p:extLst>
          </p:nvPr>
        </p:nvGraphicFramePr>
        <p:xfrm>
          <a:off x="1752600" y="1828800"/>
          <a:ext cx="2095500" cy="1217612"/>
        </p:xfrm>
        <a:graphic>
          <a:graphicData uri="http://schemas.openxmlformats.org/presentationml/2006/ole">
            <mc:AlternateContent xmlns:mc="http://schemas.openxmlformats.org/markup-compatibility/2006">
              <mc:Choice xmlns:v="urn:schemas-microsoft-com:vml" Requires="v">
                <p:oleObj spid="_x0000_s37890" name="Equation" r:id="rId6" imgW="1028520" imgH="672840" progId="Equation.DSMT4">
                  <p:embed/>
                </p:oleObj>
              </mc:Choice>
              <mc:Fallback>
                <p:oleObj name="Equation" r:id="rId6" imgW="1028520" imgH="672840" progId="Equation.DSMT4">
                  <p:embed/>
                  <p:pic>
                    <p:nvPicPr>
                      <p:cNvPr id="2" name="Object 1"/>
                      <p:cNvPicPr>
                        <a:picLocks noChangeAspect="1" noChangeArrowheads="1"/>
                      </p:cNvPicPr>
                      <p:nvPr/>
                    </p:nvPicPr>
                    <p:blipFill>
                      <a:blip r:embed="rId7"/>
                      <a:srcRect/>
                      <a:stretch>
                        <a:fillRect/>
                      </a:stretch>
                    </p:blipFill>
                    <p:spPr bwMode="auto">
                      <a:xfrm>
                        <a:off x="1752600" y="1828800"/>
                        <a:ext cx="2095500" cy="1217612"/>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55272242"/>
              </p:ext>
            </p:extLst>
          </p:nvPr>
        </p:nvGraphicFramePr>
        <p:xfrm>
          <a:off x="723900" y="3276600"/>
          <a:ext cx="3338512" cy="368300"/>
        </p:xfrm>
        <a:graphic>
          <a:graphicData uri="http://schemas.openxmlformats.org/presentationml/2006/ole">
            <mc:AlternateContent xmlns:mc="http://schemas.openxmlformats.org/markup-compatibility/2006">
              <mc:Choice xmlns:v="urn:schemas-microsoft-com:vml" Requires="v">
                <p:oleObj spid="_x0000_s37891" name="Equation" r:id="rId8" imgW="1638000" imgH="203040" progId="Equation.DSMT4">
                  <p:embed/>
                </p:oleObj>
              </mc:Choice>
              <mc:Fallback>
                <p:oleObj name="Equation" r:id="rId8" imgW="1638000" imgH="203040" progId="Equation.DSMT4">
                  <p:embed/>
                  <p:pic>
                    <p:nvPicPr>
                      <p:cNvPr id="4" name="Object 3"/>
                      <p:cNvPicPr>
                        <a:picLocks noChangeAspect="1" noChangeArrowheads="1"/>
                      </p:cNvPicPr>
                      <p:nvPr/>
                    </p:nvPicPr>
                    <p:blipFill>
                      <a:blip r:embed="rId9"/>
                      <a:srcRect/>
                      <a:stretch>
                        <a:fillRect/>
                      </a:stretch>
                    </p:blipFill>
                    <p:spPr bwMode="auto">
                      <a:xfrm>
                        <a:off x="723900" y="3276600"/>
                        <a:ext cx="3338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441483493"/>
              </p:ext>
            </p:extLst>
          </p:nvPr>
        </p:nvGraphicFramePr>
        <p:xfrm>
          <a:off x="457200" y="4191000"/>
          <a:ext cx="1425575" cy="685800"/>
        </p:xfrm>
        <a:graphic>
          <a:graphicData uri="http://schemas.openxmlformats.org/presentationml/2006/ole">
            <mc:AlternateContent xmlns:mc="http://schemas.openxmlformats.org/markup-compatibility/2006">
              <mc:Choice xmlns:v="urn:schemas-microsoft-com:vml" Requires="v">
                <p:oleObj spid="_x0000_s37892" name="Equation" r:id="rId10" imgW="761669" imgH="368140" progId="Equation.3">
                  <p:embed/>
                </p:oleObj>
              </mc:Choice>
              <mc:Fallback>
                <p:oleObj name="Equation" r:id="rId10" imgW="761669" imgH="368140" progId="Equation.3">
                  <p:embed/>
                  <p:pic>
                    <p:nvPicPr>
                      <p:cNvPr id="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4191000"/>
                        <a:ext cx="14255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361814853"/>
              </p:ext>
            </p:extLst>
          </p:nvPr>
        </p:nvGraphicFramePr>
        <p:xfrm>
          <a:off x="2057400" y="4038600"/>
          <a:ext cx="1500187" cy="1149350"/>
        </p:xfrm>
        <a:graphic>
          <a:graphicData uri="http://schemas.openxmlformats.org/presentationml/2006/ole">
            <mc:AlternateContent xmlns:mc="http://schemas.openxmlformats.org/markup-compatibility/2006">
              <mc:Choice xmlns:v="urn:schemas-microsoft-com:vml" Requires="v">
                <p:oleObj spid="_x0000_s37893" name="Equation" r:id="rId12" imgW="736560" imgH="634680" progId="Equation.DSMT4">
                  <p:embed/>
                </p:oleObj>
              </mc:Choice>
              <mc:Fallback>
                <p:oleObj name="Equation" r:id="rId12" imgW="736560" imgH="634680" progId="Equation.DSMT4">
                  <p:embed/>
                  <p:pic>
                    <p:nvPicPr>
                      <p:cNvPr id="12" name="Object 11"/>
                      <p:cNvPicPr>
                        <a:picLocks noChangeAspect="1" noChangeArrowheads="1"/>
                      </p:cNvPicPr>
                      <p:nvPr/>
                    </p:nvPicPr>
                    <p:blipFill>
                      <a:blip r:embed="rId13"/>
                      <a:srcRect/>
                      <a:stretch>
                        <a:fillRect/>
                      </a:stretch>
                    </p:blipFill>
                    <p:spPr bwMode="auto">
                      <a:xfrm>
                        <a:off x="2057400" y="4038600"/>
                        <a:ext cx="150018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58369497"/>
              </p:ext>
            </p:extLst>
          </p:nvPr>
        </p:nvGraphicFramePr>
        <p:xfrm>
          <a:off x="1981200" y="5221287"/>
          <a:ext cx="1577975" cy="1103313"/>
        </p:xfrm>
        <a:graphic>
          <a:graphicData uri="http://schemas.openxmlformats.org/presentationml/2006/ole">
            <mc:AlternateContent xmlns:mc="http://schemas.openxmlformats.org/markup-compatibility/2006">
              <mc:Choice xmlns:v="urn:schemas-microsoft-com:vml" Requires="v">
                <p:oleObj spid="_x0000_s37894" name="Equation" r:id="rId14" imgW="774360" imgH="609480" progId="Equation.DSMT4">
                  <p:embed/>
                </p:oleObj>
              </mc:Choice>
              <mc:Fallback>
                <p:oleObj name="Equation" r:id="rId14" imgW="774360" imgH="609480" progId="Equation.DSMT4">
                  <p:embed/>
                  <p:pic>
                    <p:nvPicPr>
                      <p:cNvPr id="5" name="Object 4"/>
                      <p:cNvPicPr>
                        <a:picLocks noChangeAspect="1" noChangeArrowheads="1"/>
                      </p:cNvPicPr>
                      <p:nvPr/>
                    </p:nvPicPr>
                    <p:blipFill>
                      <a:blip r:embed="rId15"/>
                      <a:srcRect/>
                      <a:stretch>
                        <a:fillRect/>
                      </a:stretch>
                    </p:blipFill>
                    <p:spPr bwMode="auto">
                      <a:xfrm>
                        <a:off x="1981200" y="5221287"/>
                        <a:ext cx="15779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8988" name="Picture 2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00600" y="2743200"/>
            <a:ext cx="3657600" cy="327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2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988"/>
                                        </p:tgtEl>
                                        <p:attrNameLst>
                                          <p:attrName>style.visibility</p:attrName>
                                        </p:attrNameLst>
                                      </p:cBhvr>
                                      <p:to>
                                        <p:strVal val="visible"/>
                                      </p:to>
                                    </p:set>
                                    <p:animEffect transition="in" filter="fade">
                                      <p:cBhvr>
                                        <p:cTn id="27" dur="500"/>
                                        <p:tgtEl>
                                          <p:spTgt spid="1689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62</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30804234"/>
              </p:ext>
            </p:extLst>
          </p:nvPr>
        </p:nvGraphicFramePr>
        <p:xfrm>
          <a:off x="1177925" y="952500"/>
          <a:ext cx="1862138" cy="1103313"/>
        </p:xfrm>
        <a:graphic>
          <a:graphicData uri="http://schemas.openxmlformats.org/presentationml/2006/ole">
            <mc:AlternateContent xmlns:mc="http://schemas.openxmlformats.org/markup-compatibility/2006">
              <mc:Choice xmlns:v="urn:schemas-microsoft-com:vml" Requires="v">
                <p:oleObj spid="_x0000_s38913" name="Equation" r:id="rId4" imgW="914400" imgH="609480" progId="Equation.DSMT4">
                  <p:embed/>
                </p:oleObj>
              </mc:Choice>
              <mc:Fallback>
                <p:oleObj name="Equation" r:id="rId4" imgW="914400" imgH="609480" progId="Equation.DSMT4">
                  <p:embed/>
                  <p:pic>
                    <p:nvPicPr>
                      <p:cNvPr id="12" name="Object 11"/>
                      <p:cNvPicPr>
                        <a:picLocks noChangeAspect="1" noChangeArrowheads="1"/>
                      </p:cNvPicPr>
                      <p:nvPr/>
                    </p:nvPicPr>
                    <p:blipFill>
                      <a:blip r:embed="rId5"/>
                      <a:srcRect/>
                      <a:stretch>
                        <a:fillRect/>
                      </a:stretch>
                    </p:blipFill>
                    <p:spPr bwMode="auto">
                      <a:xfrm>
                        <a:off x="1177925" y="952500"/>
                        <a:ext cx="1862138"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55645669"/>
              </p:ext>
            </p:extLst>
          </p:nvPr>
        </p:nvGraphicFramePr>
        <p:xfrm>
          <a:off x="1531938" y="2243138"/>
          <a:ext cx="2170112" cy="850900"/>
        </p:xfrm>
        <a:graphic>
          <a:graphicData uri="http://schemas.openxmlformats.org/presentationml/2006/ole">
            <mc:AlternateContent xmlns:mc="http://schemas.openxmlformats.org/markup-compatibility/2006">
              <mc:Choice xmlns:v="urn:schemas-microsoft-com:vml" Requires="v">
                <p:oleObj spid="_x0000_s38914" name="Equation" r:id="rId6" imgW="1066680" imgH="469800" progId="Equation.DSMT4">
                  <p:embed/>
                </p:oleObj>
              </mc:Choice>
              <mc:Fallback>
                <p:oleObj name="Equation" r:id="rId6" imgW="1066680" imgH="469800" progId="Equation.DSMT4">
                  <p:embed/>
                  <p:pic>
                    <p:nvPicPr>
                      <p:cNvPr id="8" name="Object 7"/>
                      <p:cNvPicPr>
                        <a:picLocks noChangeAspect="1" noChangeArrowheads="1"/>
                      </p:cNvPicPr>
                      <p:nvPr/>
                    </p:nvPicPr>
                    <p:blipFill>
                      <a:blip r:embed="rId7"/>
                      <a:srcRect/>
                      <a:stretch>
                        <a:fillRect/>
                      </a:stretch>
                    </p:blipFill>
                    <p:spPr bwMode="auto">
                      <a:xfrm>
                        <a:off x="1531938" y="2243138"/>
                        <a:ext cx="2170112"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63047183"/>
              </p:ext>
            </p:extLst>
          </p:nvPr>
        </p:nvGraphicFramePr>
        <p:xfrm>
          <a:off x="1516063" y="3254375"/>
          <a:ext cx="2533650" cy="919163"/>
        </p:xfrm>
        <a:graphic>
          <a:graphicData uri="http://schemas.openxmlformats.org/presentationml/2006/ole">
            <mc:AlternateContent xmlns:mc="http://schemas.openxmlformats.org/markup-compatibility/2006">
              <mc:Choice xmlns:v="urn:schemas-microsoft-com:vml" Requires="v">
                <p:oleObj spid="_x0000_s38915" name="Equation" r:id="rId8" imgW="1244520" imgH="507960" progId="Equation.DSMT4">
                  <p:embed/>
                </p:oleObj>
              </mc:Choice>
              <mc:Fallback>
                <p:oleObj name="Equation" r:id="rId8" imgW="1244520" imgH="507960" progId="Equation.DSMT4">
                  <p:embed/>
                  <p:pic>
                    <p:nvPicPr>
                      <p:cNvPr id="11" name="Object 10"/>
                      <p:cNvPicPr>
                        <a:picLocks noChangeAspect="1" noChangeArrowheads="1"/>
                      </p:cNvPicPr>
                      <p:nvPr/>
                    </p:nvPicPr>
                    <p:blipFill>
                      <a:blip r:embed="rId9"/>
                      <a:srcRect/>
                      <a:stretch>
                        <a:fillRect/>
                      </a:stretch>
                    </p:blipFill>
                    <p:spPr bwMode="auto">
                      <a:xfrm>
                        <a:off x="1516063" y="3254375"/>
                        <a:ext cx="253365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53887448"/>
              </p:ext>
            </p:extLst>
          </p:nvPr>
        </p:nvGraphicFramePr>
        <p:xfrm>
          <a:off x="1479550" y="4411663"/>
          <a:ext cx="2506663" cy="781050"/>
        </p:xfrm>
        <a:graphic>
          <a:graphicData uri="http://schemas.openxmlformats.org/presentationml/2006/ole">
            <mc:AlternateContent xmlns:mc="http://schemas.openxmlformats.org/markup-compatibility/2006">
              <mc:Choice xmlns:v="urn:schemas-microsoft-com:vml" Requires="v">
                <p:oleObj spid="_x0000_s38916" name="Equation" r:id="rId10" imgW="1231560" imgH="431640" progId="Equation.DSMT4">
                  <p:embed/>
                </p:oleObj>
              </mc:Choice>
              <mc:Fallback>
                <p:oleObj name="Equation" r:id="rId10" imgW="1231560" imgH="431640" progId="Equation.DSMT4">
                  <p:embed/>
                  <p:pic>
                    <p:nvPicPr>
                      <p:cNvPr id="18" name="Object 17"/>
                      <p:cNvPicPr>
                        <a:picLocks noChangeAspect="1" noChangeArrowheads="1"/>
                      </p:cNvPicPr>
                      <p:nvPr/>
                    </p:nvPicPr>
                    <p:blipFill>
                      <a:blip r:embed="rId11"/>
                      <a:srcRect/>
                      <a:stretch>
                        <a:fillRect/>
                      </a:stretch>
                    </p:blipFill>
                    <p:spPr bwMode="auto">
                      <a:xfrm>
                        <a:off x="1479550" y="4411663"/>
                        <a:ext cx="25066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57846144"/>
              </p:ext>
            </p:extLst>
          </p:nvPr>
        </p:nvGraphicFramePr>
        <p:xfrm>
          <a:off x="1752600" y="5257800"/>
          <a:ext cx="1968500" cy="711200"/>
        </p:xfrm>
        <a:graphic>
          <a:graphicData uri="http://schemas.openxmlformats.org/presentationml/2006/ole">
            <mc:AlternateContent xmlns:mc="http://schemas.openxmlformats.org/markup-compatibility/2006">
              <mc:Choice xmlns:v="urn:schemas-microsoft-com:vml" Requires="v">
                <p:oleObj spid="_x0000_s38917" name="Equation" r:id="rId12" imgW="965160" imgH="393480" progId="Equation.DSMT4">
                  <p:embed/>
                </p:oleObj>
              </mc:Choice>
              <mc:Fallback>
                <p:oleObj name="Equation" r:id="rId12" imgW="965160" imgH="393480" progId="Equation.DSMT4">
                  <p:embed/>
                  <p:pic>
                    <p:nvPicPr>
                      <p:cNvPr id="19" name="Object 18"/>
                      <p:cNvPicPr>
                        <a:picLocks noChangeAspect="1" noChangeArrowheads="1"/>
                      </p:cNvPicPr>
                      <p:nvPr/>
                    </p:nvPicPr>
                    <p:blipFill>
                      <a:blip r:embed="rId13"/>
                      <a:srcRect/>
                      <a:stretch>
                        <a:fillRect/>
                      </a:stretch>
                    </p:blipFill>
                    <p:spPr bwMode="auto">
                      <a:xfrm>
                        <a:off x="1752600" y="5257800"/>
                        <a:ext cx="19685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713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670801"/>
            <a:ext cx="1640962" cy="523220"/>
          </a:xfrm>
          <a:prstGeom prst="rect">
            <a:avLst/>
          </a:prstGeom>
          <a:noFill/>
        </p:spPr>
        <p:txBody>
          <a:bodyPr wrap="none" rtlCol="0">
            <a:spAutoFit/>
          </a:bodyPr>
          <a:lstStyle/>
          <a:p>
            <a:r>
              <a:rPr lang="en-US" sz="2800" b="1" dirty="0"/>
              <a:t>Question:</a:t>
            </a:r>
          </a:p>
        </p:txBody>
      </p:sp>
      <p:sp>
        <p:nvSpPr>
          <p:cNvPr id="7" name="TextBox 6"/>
          <p:cNvSpPr txBox="1"/>
          <p:nvPr/>
        </p:nvSpPr>
        <p:spPr>
          <a:xfrm>
            <a:off x="50259" y="1867547"/>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63</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87543699"/>
              </p:ext>
            </p:extLst>
          </p:nvPr>
        </p:nvGraphicFramePr>
        <p:xfrm>
          <a:off x="304800" y="1088085"/>
          <a:ext cx="8724900" cy="779462"/>
        </p:xfrm>
        <a:graphic>
          <a:graphicData uri="http://schemas.openxmlformats.org/presentationml/2006/ole">
            <mc:AlternateContent xmlns:mc="http://schemas.openxmlformats.org/markup-compatibility/2006">
              <mc:Choice xmlns:v="urn:schemas-microsoft-com:vml" Requires="v">
                <p:oleObj spid="_x0000_s39937" name="Equation" r:id="rId4" imgW="4228920" imgH="431640" progId="Equation.DSMT4">
                  <p:embed/>
                </p:oleObj>
              </mc:Choice>
              <mc:Fallback>
                <p:oleObj name="Equation" r:id="rId4" imgW="4228920" imgH="431640" progId="Equation.DSMT4">
                  <p:embed/>
                  <p:pic>
                    <p:nvPicPr>
                      <p:cNvPr id="3" name="Object 2"/>
                      <p:cNvPicPr>
                        <a:picLocks noChangeAspect="1" noChangeArrowheads="1"/>
                      </p:cNvPicPr>
                      <p:nvPr/>
                    </p:nvPicPr>
                    <p:blipFill>
                      <a:blip r:embed="rId5"/>
                      <a:srcRect/>
                      <a:stretch>
                        <a:fillRect/>
                      </a:stretch>
                    </p:blipFill>
                    <p:spPr bwMode="black">
                      <a:xfrm>
                        <a:off x="304800" y="1088085"/>
                        <a:ext cx="8724900" cy="779462"/>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09432623"/>
              </p:ext>
            </p:extLst>
          </p:nvPr>
        </p:nvGraphicFramePr>
        <p:xfrm>
          <a:off x="1575035" y="1867546"/>
          <a:ext cx="4566869" cy="951853"/>
        </p:xfrm>
        <a:graphic>
          <a:graphicData uri="http://schemas.openxmlformats.org/presentationml/2006/ole">
            <mc:AlternateContent xmlns:mc="http://schemas.openxmlformats.org/markup-compatibility/2006">
              <mc:Choice xmlns:v="urn:schemas-microsoft-com:vml" Requires="v">
                <p:oleObj spid="_x0000_s39938" name="Equation" r:id="rId6" imgW="2108160" imgH="495000" progId="Equation.DSMT4">
                  <p:embed/>
                </p:oleObj>
              </mc:Choice>
              <mc:Fallback>
                <p:oleObj name="Equation" r:id="rId6" imgW="2108160" imgH="495000" progId="Equation.DSMT4">
                  <p:embed/>
                  <p:pic>
                    <p:nvPicPr>
                      <p:cNvPr id="12" name="Object 11"/>
                      <p:cNvPicPr>
                        <a:picLocks noChangeAspect="1" noChangeArrowheads="1"/>
                      </p:cNvPicPr>
                      <p:nvPr/>
                    </p:nvPicPr>
                    <p:blipFill>
                      <a:blip r:embed="rId7"/>
                      <a:srcRect/>
                      <a:stretch>
                        <a:fillRect/>
                      </a:stretch>
                    </p:blipFill>
                    <p:spPr bwMode="auto">
                      <a:xfrm>
                        <a:off x="1575035" y="1867546"/>
                        <a:ext cx="4566869" cy="951853"/>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93807640"/>
              </p:ext>
            </p:extLst>
          </p:nvPr>
        </p:nvGraphicFramePr>
        <p:xfrm>
          <a:off x="381000" y="2743200"/>
          <a:ext cx="3207155" cy="990600"/>
        </p:xfrm>
        <a:graphic>
          <a:graphicData uri="http://schemas.openxmlformats.org/presentationml/2006/ole">
            <mc:AlternateContent xmlns:mc="http://schemas.openxmlformats.org/markup-compatibility/2006">
              <mc:Choice xmlns:v="urn:schemas-microsoft-com:vml" Requires="v">
                <p:oleObj spid="_x0000_s39939" name="Equation" r:id="rId8" imgW="1422360" imgH="495000" progId="Equation.DSMT4">
                  <p:embed/>
                </p:oleObj>
              </mc:Choice>
              <mc:Fallback>
                <p:oleObj name="Equation" r:id="rId8" imgW="1422360" imgH="495000" progId="Equation.DSMT4">
                  <p:embed/>
                  <p:pic>
                    <p:nvPicPr>
                      <p:cNvPr id="8" name="Object 7"/>
                      <p:cNvPicPr>
                        <a:picLocks noChangeAspect="1" noChangeArrowheads="1"/>
                      </p:cNvPicPr>
                      <p:nvPr/>
                    </p:nvPicPr>
                    <p:blipFill>
                      <a:blip r:embed="rId9"/>
                      <a:srcRect/>
                      <a:stretch>
                        <a:fillRect/>
                      </a:stretch>
                    </p:blipFill>
                    <p:spPr bwMode="auto">
                      <a:xfrm>
                        <a:off x="381000" y="2743200"/>
                        <a:ext cx="3207155" cy="990600"/>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77247723"/>
              </p:ext>
            </p:extLst>
          </p:nvPr>
        </p:nvGraphicFramePr>
        <p:xfrm>
          <a:off x="834697" y="3810000"/>
          <a:ext cx="3149194" cy="990600"/>
        </p:xfrm>
        <a:graphic>
          <a:graphicData uri="http://schemas.openxmlformats.org/presentationml/2006/ole">
            <mc:AlternateContent xmlns:mc="http://schemas.openxmlformats.org/markup-compatibility/2006">
              <mc:Choice xmlns:v="urn:schemas-microsoft-com:vml" Requires="v">
                <p:oleObj spid="_x0000_s39940" name="Equation" r:id="rId10" imgW="1396800" imgH="495000" progId="Equation.DSMT4">
                  <p:embed/>
                </p:oleObj>
              </mc:Choice>
              <mc:Fallback>
                <p:oleObj name="Equation" r:id="rId10" imgW="1396800" imgH="495000" progId="Equation.DSMT4">
                  <p:embed/>
                  <p:pic>
                    <p:nvPicPr>
                      <p:cNvPr id="11" name="Object 10"/>
                      <p:cNvPicPr>
                        <a:picLocks noChangeAspect="1" noChangeArrowheads="1"/>
                      </p:cNvPicPr>
                      <p:nvPr/>
                    </p:nvPicPr>
                    <p:blipFill>
                      <a:blip r:embed="rId11"/>
                      <a:srcRect/>
                      <a:stretch>
                        <a:fillRect/>
                      </a:stretch>
                    </p:blipFill>
                    <p:spPr bwMode="auto">
                      <a:xfrm>
                        <a:off x="834697" y="3810000"/>
                        <a:ext cx="3149194" cy="990600"/>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96816657"/>
              </p:ext>
            </p:extLst>
          </p:nvPr>
        </p:nvGraphicFramePr>
        <p:xfrm>
          <a:off x="990600" y="4953000"/>
          <a:ext cx="3752850" cy="1333500"/>
        </p:xfrm>
        <a:graphic>
          <a:graphicData uri="http://schemas.openxmlformats.org/presentationml/2006/ole">
            <mc:AlternateContent xmlns:mc="http://schemas.openxmlformats.org/markup-compatibility/2006">
              <mc:Choice xmlns:v="urn:schemas-microsoft-com:vml" Requires="v">
                <p:oleObj spid="_x0000_s39941" name="Equation" r:id="rId12" imgW="1841400" imgH="736560" progId="Equation.DSMT4">
                  <p:embed/>
                </p:oleObj>
              </mc:Choice>
              <mc:Fallback>
                <p:oleObj name="Equation" r:id="rId12" imgW="1841400" imgH="736560" progId="Equation.DSMT4">
                  <p:embed/>
                  <p:pic>
                    <p:nvPicPr>
                      <p:cNvPr id="17" name="Object 16"/>
                      <p:cNvPicPr>
                        <a:picLocks noChangeAspect="1" noChangeArrowheads="1"/>
                      </p:cNvPicPr>
                      <p:nvPr/>
                    </p:nvPicPr>
                    <p:blipFill>
                      <a:blip r:embed="rId13"/>
                      <a:srcRect/>
                      <a:stretch>
                        <a:fillRect/>
                      </a:stretch>
                    </p:blipFill>
                    <p:spPr bwMode="auto">
                      <a:xfrm>
                        <a:off x="990600" y="4953000"/>
                        <a:ext cx="37528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1379"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2514600"/>
            <a:ext cx="3657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63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1379"/>
                                        </p:tgtEl>
                                        <p:attrNameLst>
                                          <p:attrName>style.visibility</p:attrName>
                                        </p:attrNameLst>
                                      </p:cBhvr>
                                      <p:to>
                                        <p:strVal val="visible"/>
                                      </p:to>
                                    </p:set>
                                    <p:animEffect transition="in" filter="fade">
                                      <p:cBhvr>
                                        <p:cTn id="22" dur="500"/>
                                        <p:tgtEl>
                                          <p:spTgt spid="2713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64</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2639396181"/>
              </p:ext>
            </p:extLst>
          </p:nvPr>
        </p:nvGraphicFramePr>
        <p:xfrm>
          <a:off x="806450" y="1295400"/>
          <a:ext cx="3054350" cy="874713"/>
        </p:xfrm>
        <a:graphic>
          <a:graphicData uri="http://schemas.openxmlformats.org/presentationml/2006/ole">
            <mc:AlternateContent xmlns:mc="http://schemas.openxmlformats.org/markup-compatibility/2006">
              <mc:Choice xmlns:v="urn:schemas-microsoft-com:vml" Requires="v">
                <p:oleObj spid="_x0000_s40961" name="Equation" r:id="rId4" imgW="1498320" imgH="482400" progId="Equation.DSMT4">
                  <p:embed/>
                </p:oleObj>
              </mc:Choice>
              <mc:Fallback>
                <p:oleObj name="Equation" r:id="rId4" imgW="1498320" imgH="482400" progId="Equation.DSMT4">
                  <p:embed/>
                  <p:pic>
                    <p:nvPicPr>
                      <p:cNvPr id="17" name="Object 16"/>
                      <p:cNvPicPr>
                        <a:picLocks noChangeAspect="1" noChangeArrowheads="1"/>
                      </p:cNvPicPr>
                      <p:nvPr/>
                    </p:nvPicPr>
                    <p:blipFill>
                      <a:blip r:embed="rId5"/>
                      <a:srcRect/>
                      <a:stretch>
                        <a:fillRect/>
                      </a:stretch>
                    </p:blipFill>
                    <p:spPr bwMode="auto">
                      <a:xfrm>
                        <a:off x="806450" y="1295400"/>
                        <a:ext cx="305435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084472225"/>
              </p:ext>
            </p:extLst>
          </p:nvPr>
        </p:nvGraphicFramePr>
        <p:xfrm>
          <a:off x="1004888" y="2416175"/>
          <a:ext cx="2873375" cy="920750"/>
        </p:xfrm>
        <a:graphic>
          <a:graphicData uri="http://schemas.openxmlformats.org/presentationml/2006/ole">
            <mc:AlternateContent xmlns:mc="http://schemas.openxmlformats.org/markup-compatibility/2006">
              <mc:Choice xmlns:v="urn:schemas-microsoft-com:vml" Requires="v">
                <p:oleObj spid="_x0000_s40962" name="Equation" r:id="rId6" imgW="1409400" imgH="507960" progId="Equation.DSMT4">
                  <p:embed/>
                </p:oleObj>
              </mc:Choice>
              <mc:Fallback>
                <p:oleObj name="Equation" r:id="rId6" imgW="1409400" imgH="507960" progId="Equation.DSMT4">
                  <p:embed/>
                  <p:pic>
                    <p:nvPicPr>
                      <p:cNvPr id="2" name="Object 1"/>
                      <p:cNvPicPr>
                        <a:picLocks noChangeAspect="1" noChangeArrowheads="1"/>
                      </p:cNvPicPr>
                      <p:nvPr/>
                    </p:nvPicPr>
                    <p:blipFill>
                      <a:blip r:embed="rId7"/>
                      <a:srcRect/>
                      <a:stretch>
                        <a:fillRect/>
                      </a:stretch>
                    </p:blipFill>
                    <p:spPr bwMode="auto">
                      <a:xfrm>
                        <a:off x="1004888" y="2416175"/>
                        <a:ext cx="28733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624459603"/>
              </p:ext>
            </p:extLst>
          </p:nvPr>
        </p:nvGraphicFramePr>
        <p:xfrm>
          <a:off x="1223963" y="3573463"/>
          <a:ext cx="2406650" cy="782637"/>
        </p:xfrm>
        <a:graphic>
          <a:graphicData uri="http://schemas.openxmlformats.org/presentationml/2006/ole">
            <mc:AlternateContent xmlns:mc="http://schemas.openxmlformats.org/markup-compatibility/2006">
              <mc:Choice xmlns:v="urn:schemas-microsoft-com:vml" Requires="v">
                <p:oleObj spid="_x0000_s40963" name="Equation" r:id="rId8" imgW="1180800" imgH="431640" progId="Equation.DSMT4">
                  <p:embed/>
                </p:oleObj>
              </mc:Choice>
              <mc:Fallback>
                <p:oleObj name="Equation" r:id="rId8" imgW="1180800" imgH="431640" progId="Equation.DSMT4">
                  <p:embed/>
                  <p:pic>
                    <p:nvPicPr>
                      <p:cNvPr id="4" name="Object 3"/>
                      <p:cNvPicPr>
                        <a:picLocks noChangeAspect="1" noChangeArrowheads="1"/>
                      </p:cNvPicPr>
                      <p:nvPr/>
                    </p:nvPicPr>
                    <p:blipFill>
                      <a:blip r:embed="rId9"/>
                      <a:srcRect/>
                      <a:stretch>
                        <a:fillRect/>
                      </a:stretch>
                    </p:blipFill>
                    <p:spPr bwMode="auto">
                      <a:xfrm>
                        <a:off x="1223963" y="3573463"/>
                        <a:ext cx="24066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52396706"/>
              </p:ext>
            </p:extLst>
          </p:nvPr>
        </p:nvGraphicFramePr>
        <p:xfrm>
          <a:off x="2095500" y="4659313"/>
          <a:ext cx="957263" cy="758825"/>
        </p:xfrm>
        <a:graphic>
          <a:graphicData uri="http://schemas.openxmlformats.org/presentationml/2006/ole">
            <mc:AlternateContent xmlns:mc="http://schemas.openxmlformats.org/markup-compatibility/2006">
              <mc:Choice xmlns:v="urn:schemas-microsoft-com:vml" Requires="v">
                <p:oleObj spid="_x0000_s40964" name="Equation" r:id="rId10" imgW="469800" imgH="419040" progId="Equation.DSMT4">
                  <p:embed/>
                </p:oleObj>
              </mc:Choice>
              <mc:Fallback>
                <p:oleObj name="Equation" r:id="rId10" imgW="469800" imgH="419040" progId="Equation.DSMT4">
                  <p:embed/>
                  <p:pic>
                    <p:nvPicPr>
                      <p:cNvPr id="5" name="Object 4"/>
                      <p:cNvPicPr>
                        <a:picLocks noChangeAspect="1" noChangeArrowheads="1"/>
                      </p:cNvPicPr>
                      <p:nvPr/>
                    </p:nvPicPr>
                    <p:blipFill>
                      <a:blip r:embed="rId11"/>
                      <a:srcRect/>
                      <a:stretch>
                        <a:fillRect/>
                      </a:stretch>
                    </p:blipFill>
                    <p:spPr bwMode="auto">
                      <a:xfrm>
                        <a:off x="2095500" y="4659313"/>
                        <a:ext cx="95726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157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79288" y="793311"/>
                <a:ext cx="8816837" cy="1631216"/>
              </a:xfrm>
              <a:prstGeom prst="rect">
                <a:avLst/>
              </a:prstGeom>
              <a:noFill/>
            </p:spPr>
            <p:txBody>
              <a:bodyPr wrap="none" rtlCol="0">
                <a:spAutoFit/>
              </a:bodyPr>
              <a:lstStyle/>
              <a:p>
                <a:r>
                  <a:rPr lang="en-US" sz="2800" b="1" dirty="0"/>
                  <a:t>Question:   </a:t>
                </a:r>
                <a:r>
                  <a:rPr lang="en-US" sz="2200" dirty="0"/>
                  <a:t>A triangular thin plate with vertices (0,0), (1,0) and (1,1) has </a:t>
                </a:r>
              </a:p>
              <a:p>
                <a:r>
                  <a:rPr lang="en-US" sz="2200" dirty="0"/>
                  <a:t>               density </a:t>
                </a:r>
                <a14:m>
                  <m:oMath xmlns:m="http://schemas.openxmlformats.org/officeDocument/2006/math">
                    <m:r>
                      <a:rPr lang="en-US" sz="2200" i="1">
                        <a:latin typeface="Cambria Math"/>
                      </a:rPr>
                      <m:t>𝜌</m:t>
                    </m:r>
                    <m:r>
                      <a:rPr lang="en-US" sz="2200" i="1">
                        <a:latin typeface="Cambria Math"/>
                      </a:rPr>
                      <m:t>=1+</m:t>
                    </m:r>
                    <m:r>
                      <a:rPr lang="en-US" sz="2200" i="1">
                        <a:latin typeface="Cambria Math"/>
                      </a:rPr>
                      <m:t>𝑥</m:t>
                    </m:r>
                    <m:r>
                      <a:rPr lang="en-US" sz="2200" i="1">
                        <a:latin typeface="Cambria Math"/>
                      </a:rPr>
                      <m:t>+</m:t>
                    </m:r>
                    <m:r>
                      <a:rPr lang="en-US" sz="2200" i="1">
                        <a:latin typeface="Cambria Math"/>
                      </a:rPr>
                      <m:t>𝑦</m:t>
                    </m:r>
                  </m:oMath>
                </a14:m>
                <a:r>
                  <a:rPr lang="en-US" sz="2200" dirty="0"/>
                  <a:t>. Then find : </a:t>
                </a:r>
              </a:p>
              <a:p>
                <a:r>
                  <a:rPr lang="en-US" sz="2200" dirty="0"/>
                  <a:t>               (i) The mass of the plate      (ii)The position of its Centre of mass .</a:t>
                </a:r>
              </a:p>
              <a:p>
                <a:endParaRPr lang="en-US"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288" y="793311"/>
                <a:ext cx="8816837" cy="1631216"/>
              </a:xfrm>
              <a:prstGeom prst="rect">
                <a:avLst/>
              </a:prstGeom>
              <a:blipFill rotWithShape="1">
                <a:blip r:embed="rId3"/>
                <a:stretch>
                  <a:fillRect l="-1383" t="-3358" r="-207" b="-9701"/>
                </a:stretch>
              </a:blipFill>
            </p:spPr>
            <p:txBody>
              <a:bodyPr/>
              <a:lstStyle/>
              <a:p>
                <a:r>
                  <a:rPr lang="en-US">
                    <a:noFill/>
                  </a:rPr>
                  <a:t> </a:t>
                </a:r>
              </a:p>
            </p:txBody>
          </p:sp>
        </mc:Fallback>
      </mc:AlternateContent>
      <p:sp>
        <p:nvSpPr>
          <p:cNvPr id="7" name="TextBox 6"/>
          <p:cNvSpPr txBox="1"/>
          <p:nvPr/>
        </p:nvSpPr>
        <p:spPr>
          <a:xfrm>
            <a:off x="50259" y="1911731"/>
            <a:ext cx="1524776" cy="523220"/>
          </a:xfrm>
          <a:prstGeom prst="rect">
            <a:avLst/>
          </a:prstGeom>
          <a:noFill/>
        </p:spPr>
        <p:txBody>
          <a:bodyPr wrap="none" rtlCol="0">
            <a:spAutoFit/>
          </a:bodyPr>
          <a:lstStyle/>
          <a:p>
            <a:r>
              <a:rPr lang="en-US" sz="2800" b="1" dirty="0"/>
              <a:t>Solution:</a:t>
            </a:r>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a:t>
            </a:r>
            <a:endParaRPr lang="en-US" sz="3400" b="1" dirty="0"/>
          </a:p>
        </p:txBody>
      </p:sp>
      <p:pic>
        <p:nvPicPr>
          <p:cNvPr id="13"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65</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063674498"/>
              </p:ext>
            </p:extLst>
          </p:nvPr>
        </p:nvGraphicFramePr>
        <p:xfrm>
          <a:off x="1066800" y="2514600"/>
          <a:ext cx="3678238" cy="676275"/>
        </p:xfrm>
        <a:graphic>
          <a:graphicData uri="http://schemas.openxmlformats.org/presentationml/2006/ole">
            <mc:AlternateContent xmlns:mc="http://schemas.openxmlformats.org/markup-compatibility/2006">
              <mc:Choice xmlns:v="urn:schemas-microsoft-com:vml" Requires="v">
                <p:oleObj spid="_x0000_s41985" name="Equation" r:id="rId5" imgW="2006280" imgH="368280" progId="Equation.DSMT4">
                  <p:embed/>
                </p:oleObj>
              </mc:Choice>
              <mc:Fallback>
                <p:oleObj name="Equation" r:id="rId5" imgW="2006280" imgH="368280" progId="Equation.DSMT4">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514600"/>
                        <a:ext cx="36782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474213731"/>
              </p:ext>
            </p:extLst>
          </p:nvPr>
        </p:nvGraphicFramePr>
        <p:xfrm>
          <a:off x="2133600" y="3200400"/>
          <a:ext cx="2654300" cy="884237"/>
        </p:xfrm>
        <a:graphic>
          <a:graphicData uri="http://schemas.openxmlformats.org/presentationml/2006/ole">
            <mc:AlternateContent xmlns:mc="http://schemas.openxmlformats.org/markup-compatibility/2006">
              <mc:Choice xmlns:v="urn:schemas-microsoft-com:vml" Requires="v">
                <p:oleObj spid="_x0000_s41986" name="Equation" r:id="rId7" imgW="1447560" imgH="482400" progId="Equation.DSMT4">
                  <p:embed/>
                </p:oleObj>
              </mc:Choice>
              <mc:Fallback>
                <p:oleObj name="Equation" r:id="rId7" imgW="1447560" imgH="482400" progId="Equation.DSMT4">
                  <p:embed/>
                  <p:pic>
                    <p:nvPicPr>
                      <p:cNvPr id="18" name="Object 17"/>
                      <p:cNvPicPr>
                        <a:picLocks noChangeAspect="1" noChangeArrowheads="1"/>
                      </p:cNvPicPr>
                      <p:nvPr/>
                    </p:nvPicPr>
                    <p:blipFill>
                      <a:blip r:embed="rId8"/>
                      <a:srcRect/>
                      <a:stretch>
                        <a:fillRect/>
                      </a:stretch>
                    </p:blipFill>
                    <p:spPr bwMode="auto">
                      <a:xfrm>
                        <a:off x="2133600" y="3200400"/>
                        <a:ext cx="26543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3735402"/>
              </p:ext>
            </p:extLst>
          </p:nvPr>
        </p:nvGraphicFramePr>
        <p:xfrm>
          <a:off x="2303463" y="4243388"/>
          <a:ext cx="2466975" cy="931862"/>
        </p:xfrm>
        <a:graphic>
          <a:graphicData uri="http://schemas.openxmlformats.org/presentationml/2006/ole">
            <mc:AlternateContent xmlns:mc="http://schemas.openxmlformats.org/markup-compatibility/2006">
              <mc:Choice xmlns:v="urn:schemas-microsoft-com:vml" Requires="v">
                <p:oleObj spid="_x0000_s41987" name="Equation" r:id="rId9" imgW="1346040" imgH="507960" progId="Equation.DSMT4">
                  <p:embed/>
                </p:oleObj>
              </mc:Choice>
              <mc:Fallback>
                <p:oleObj name="Equation" r:id="rId9" imgW="1346040" imgH="507960" progId="Equation.DSMT4">
                  <p:embed/>
                  <p:pic>
                    <p:nvPicPr>
                      <p:cNvPr id="20" name="Object 19"/>
                      <p:cNvPicPr>
                        <a:picLocks noChangeAspect="1" noChangeArrowheads="1"/>
                      </p:cNvPicPr>
                      <p:nvPr/>
                    </p:nvPicPr>
                    <p:blipFill>
                      <a:blip r:embed="rId10"/>
                      <a:srcRect/>
                      <a:stretch>
                        <a:fillRect/>
                      </a:stretch>
                    </p:blipFill>
                    <p:spPr bwMode="auto">
                      <a:xfrm>
                        <a:off x="2303463" y="4243388"/>
                        <a:ext cx="24669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537420753"/>
              </p:ext>
            </p:extLst>
          </p:nvPr>
        </p:nvGraphicFramePr>
        <p:xfrm>
          <a:off x="5048250" y="4291013"/>
          <a:ext cx="2303463" cy="884237"/>
        </p:xfrm>
        <a:graphic>
          <a:graphicData uri="http://schemas.openxmlformats.org/presentationml/2006/ole">
            <mc:AlternateContent xmlns:mc="http://schemas.openxmlformats.org/markup-compatibility/2006">
              <mc:Choice xmlns:v="urn:schemas-microsoft-com:vml" Requires="v">
                <p:oleObj spid="_x0000_s41988" name="Equation" r:id="rId11" imgW="1257120" imgH="482400" progId="Equation.DSMT4">
                  <p:embed/>
                </p:oleObj>
              </mc:Choice>
              <mc:Fallback>
                <p:oleObj name="Equation" r:id="rId11" imgW="1257120" imgH="482400" progId="Equation.DSMT4">
                  <p:embed/>
                  <p:pic>
                    <p:nvPicPr>
                      <p:cNvPr id="21" name="Object 20"/>
                      <p:cNvPicPr>
                        <a:picLocks noChangeAspect="1" noChangeArrowheads="1"/>
                      </p:cNvPicPr>
                      <p:nvPr/>
                    </p:nvPicPr>
                    <p:blipFill>
                      <a:blip r:embed="rId12"/>
                      <a:srcRect/>
                      <a:stretch>
                        <a:fillRect/>
                      </a:stretch>
                    </p:blipFill>
                    <p:spPr bwMode="auto">
                      <a:xfrm>
                        <a:off x="5048250" y="4291013"/>
                        <a:ext cx="23034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3988387"/>
              </p:ext>
            </p:extLst>
          </p:nvPr>
        </p:nvGraphicFramePr>
        <p:xfrm>
          <a:off x="2719388" y="5311775"/>
          <a:ext cx="2046287" cy="930275"/>
        </p:xfrm>
        <a:graphic>
          <a:graphicData uri="http://schemas.openxmlformats.org/presentationml/2006/ole">
            <mc:AlternateContent xmlns:mc="http://schemas.openxmlformats.org/markup-compatibility/2006">
              <mc:Choice xmlns:v="urn:schemas-microsoft-com:vml" Requires="v">
                <p:oleObj spid="_x0000_s41989" name="Equation" r:id="rId13" imgW="1117440" imgH="507960" progId="Equation.DSMT4">
                  <p:embed/>
                </p:oleObj>
              </mc:Choice>
              <mc:Fallback>
                <p:oleObj name="Equation" r:id="rId13" imgW="1117440" imgH="507960" progId="Equation.DSMT4">
                  <p:embed/>
                  <p:pic>
                    <p:nvPicPr>
                      <p:cNvPr id="22" name="Object 21"/>
                      <p:cNvPicPr>
                        <a:picLocks noChangeAspect="1" noChangeArrowheads="1"/>
                      </p:cNvPicPr>
                      <p:nvPr/>
                    </p:nvPicPr>
                    <p:blipFill>
                      <a:blip r:embed="rId14"/>
                      <a:srcRect/>
                      <a:stretch>
                        <a:fillRect/>
                      </a:stretch>
                    </p:blipFill>
                    <p:spPr bwMode="auto">
                      <a:xfrm>
                        <a:off x="2719388" y="5311775"/>
                        <a:ext cx="204628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628664969"/>
              </p:ext>
            </p:extLst>
          </p:nvPr>
        </p:nvGraphicFramePr>
        <p:xfrm>
          <a:off x="5060156" y="5638800"/>
          <a:ext cx="395288" cy="301625"/>
        </p:xfrm>
        <a:graphic>
          <a:graphicData uri="http://schemas.openxmlformats.org/presentationml/2006/ole">
            <mc:AlternateContent xmlns:mc="http://schemas.openxmlformats.org/markup-compatibility/2006">
              <mc:Choice xmlns:v="urn:schemas-microsoft-com:vml" Requires="v">
                <p:oleObj spid="_x0000_s41990" name="Equation" r:id="rId15" imgW="215640" imgH="164880" progId="Equation.DSMT4">
                  <p:embed/>
                </p:oleObj>
              </mc:Choice>
              <mc:Fallback>
                <p:oleObj name="Equation" r:id="rId15" imgW="215640" imgH="164880" progId="Equation.DSMT4">
                  <p:embed/>
                  <p:pic>
                    <p:nvPicPr>
                      <p:cNvPr id="23" name="Object 22"/>
                      <p:cNvPicPr>
                        <a:picLocks noChangeAspect="1" noChangeArrowheads="1"/>
                      </p:cNvPicPr>
                      <p:nvPr/>
                    </p:nvPicPr>
                    <p:blipFill>
                      <a:blip r:embed="rId16"/>
                      <a:srcRect/>
                      <a:stretch>
                        <a:fillRect/>
                      </a:stretch>
                    </p:blipFill>
                    <p:spPr bwMode="auto">
                      <a:xfrm>
                        <a:off x="5060156" y="5638800"/>
                        <a:ext cx="3952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375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44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13648"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48842219"/>
              </p:ext>
            </p:extLst>
          </p:nvPr>
        </p:nvGraphicFramePr>
        <p:xfrm>
          <a:off x="702129" y="2057400"/>
          <a:ext cx="6378575" cy="676275"/>
        </p:xfrm>
        <a:graphic>
          <a:graphicData uri="http://schemas.openxmlformats.org/presentationml/2006/ole">
            <mc:AlternateContent xmlns:mc="http://schemas.openxmlformats.org/markup-compatibility/2006">
              <mc:Choice xmlns:v="urn:schemas-microsoft-com:vml" Requires="v">
                <p:oleObj spid="_x0000_s43009" name="Equation" r:id="rId4" imgW="3479760" imgH="368280" progId="Equation.DSMT4">
                  <p:embed/>
                </p:oleObj>
              </mc:Choice>
              <mc:Fallback>
                <p:oleObj name="Equation" r:id="rId4" imgW="3479760" imgH="368280" progId="Equation.DSMT4">
                  <p:embed/>
                  <p:pic>
                    <p:nvPicPr>
                      <p:cNvPr id="4" name="Object 3"/>
                      <p:cNvPicPr>
                        <a:picLocks noChangeAspect="1" noChangeArrowheads="1"/>
                      </p:cNvPicPr>
                      <p:nvPr/>
                    </p:nvPicPr>
                    <p:blipFill>
                      <a:blip r:embed="rId5"/>
                      <a:srcRect/>
                      <a:stretch>
                        <a:fillRect/>
                      </a:stretch>
                    </p:blipFill>
                    <p:spPr bwMode="auto">
                      <a:xfrm>
                        <a:off x="702129" y="2057400"/>
                        <a:ext cx="63785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46443211"/>
              </p:ext>
            </p:extLst>
          </p:nvPr>
        </p:nvGraphicFramePr>
        <p:xfrm>
          <a:off x="723900" y="1066800"/>
          <a:ext cx="4889500" cy="887413"/>
        </p:xfrm>
        <a:graphic>
          <a:graphicData uri="http://schemas.openxmlformats.org/presentationml/2006/ole">
            <mc:AlternateContent xmlns:mc="http://schemas.openxmlformats.org/markup-compatibility/2006">
              <mc:Choice xmlns:v="urn:schemas-microsoft-com:vml" Requires="v">
                <p:oleObj spid="_x0000_s43010" name="Equation" r:id="rId6" imgW="2666880" imgH="482400" progId="Equation.DSMT4">
                  <p:embed/>
                </p:oleObj>
              </mc:Choice>
              <mc:Fallback>
                <p:oleObj name="Equation" r:id="rId6" imgW="2666880" imgH="482400"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 y="1066800"/>
                        <a:ext cx="48895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85946903"/>
              </p:ext>
            </p:extLst>
          </p:nvPr>
        </p:nvGraphicFramePr>
        <p:xfrm>
          <a:off x="838200" y="2667000"/>
          <a:ext cx="2955925" cy="884238"/>
        </p:xfrm>
        <a:graphic>
          <a:graphicData uri="http://schemas.openxmlformats.org/presentationml/2006/ole">
            <mc:AlternateContent xmlns:mc="http://schemas.openxmlformats.org/markup-compatibility/2006">
              <mc:Choice xmlns:v="urn:schemas-microsoft-com:vml" Requires="v">
                <p:oleObj spid="_x0000_s43011" name="Equation" r:id="rId8" imgW="1612800" imgH="482400" progId="Equation.DSMT4">
                  <p:embed/>
                </p:oleObj>
              </mc:Choice>
              <mc:Fallback>
                <p:oleObj name="Equation" r:id="rId8" imgW="1612800" imgH="482400" progId="Equation.DSMT4">
                  <p:embed/>
                  <p:pic>
                    <p:nvPicPr>
                      <p:cNvPr id="3" name="Object 2"/>
                      <p:cNvPicPr>
                        <a:picLocks noChangeAspect="1" noChangeArrowheads="1"/>
                      </p:cNvPicPr>
                      <p:nvPr/>
                    </p:nvPicPr>
                    <p:blipFill>
                      <a:blip r:embed="rId9"/>
                      <a:srcRect/>
                      <a:stretch>
                        <a:fillRect/>
                      </a:stretch>
                    </p:blipFill>
                    <p:spPr bwMode="auto">
                      <a:xfrm>
                        <a:off x="838200" y="2667000"/>
                        <a:ext cx="29559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4798675"/>
              </p:ext>
            </p:extLst>
          </p:nvPr>
        </p:nvGraphicFramePr>
        <p:xfrm>
          <a:off x="3872706" y="2667000"/>
          <a:ext cx="2770187" cy="931863"/>
        </p:xfrm>
        <a:graphic>
          <a:graphicData uri="http://schemas.openxmlformats.org/presentationml/2006/ole">
            <mc:AlternateContent xmlns:mc="http://schemas.openxmlformats.org/markup-compatibility/2006">
              <mc:Choice xmlns:v="urn:schemas-microsoft-com:vml" Requires="v">
                <p:oleObj spid="_x0000_s43012" name="Equation" r:id="rId10" imgW="1511280" imgH="507960" progId="Equation.DSMT4">
                  <p:embed/>
                </p:oleObj>
              </mc:Choice>
              <mc:Fallback>
                <p:oleObj name="Equation" r:id="rId10" imgW="1511280" imgH="507960" progId="Equation.DSMT4">
                  <p:embed/>
                  <p:pic>
                    <p:nvPicPr>
                      <p:cNvPr id="8" name="Object 7"/>
                      <p:cNvPicPr>
                        <a:picLocks noChangeAspect="1" noChangeArrowheads="1"/>
                      </p:cNvPicPr>
                      <p:nvPr/>
                    </p:nvPicPr>
                    <p:blipFill>
                      <a:blip r:embed="rId11"/>
                      <a:srcRect/>
                      <a:stretch>
                        <a:fillRect/>
                      </a:stretch>
                    </p:blipFill>
                    <p:spPr bwMode="auto">
                      <a:xfrm>
                        <a:off x="3872706" y="2667000"/>
                        <a:ext cx="277018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80295151"/>
              </p:ext>
            </p:extLst>
          </p:nvPr>
        </p:nvGraphicFramePr>
        <p:xfrm>
          <a:off x="1724025" y="3681413"/>
          <a:ext cx="2071688" cy="884237"/>
        </p:xfrm>
        <a:graphic>
          <a:graphicData uri="http://schemas.openxmlformats.org/presentationml/2006/ole">
            <mc:AlternateContent xmlns:mc="http://schemas.openxmlformats.org/markup-compatibility/2006">
              <mc:Choice xmlns:v="urn:schemas-microsoft-com:vml" Requires="v">
                <p:oleObj spid="_x0000_s43013" name="Equation" r:id="rId12" imgW="1130040" imgH="482400" progId="Equation.DSMT4">
                  <p:embed/>
                </p:oleObj>
              </mc:Choice>
              <mc:Fallback>
                <p:oleObj name="Equation" r:id="rId12" imgW="1130040" imgH="482400" progId="Equation.DSMT4">
                  <p:embed/>
                  <p:pic>
                    <p:nvPicPr>
                      <p:cNvPr id="11" name="Object 10"/>
                      <p:cNvPicPr>
                        <a:picLocks noChangeAspect="1" noChangeArrowheads="1"/>
                      </p:cNvPicPr>
                      <p:nvPr/>
                    </p:nvPicPr>
                    <p:blipFill>
                      <a:blip r:embed="rId13"/>
                      <a:srcRect/>
                      <a:stretch>
                        <a:fillRect/>
                      </a:stretch>
                    </p:blipFill>
                    <p:spPr bwMode="auto">
                      <a:xfrm>
                        <a:off x="1724025" y="3681413"/>
                        <a:ext cx="2071688"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15054083"/>
              </p:ext>
            </p:extLst>
          </p:nvPr>
        </p:nvGraphicFramePr>
        <p:xfrm>
          <a:off x="3960813" y="3633788"/>
          <a:ext cx="1770062" cy="931862"/>
        </p:xfrm>
        <a:graphic>
          <a:graphicData uri="http://schemas.openxmlformats.org/presentationml/2006/ole">
            <mc:AlternateContent xmlns:mc="http://schemas.openxmlformats.org/markup-compatibility/2006">
              <mc:Choice xmlns:v="urn:schemas-microsoft-com:vml" Requires="v">
                <p:oleObj spid="_x0000_s43014" name="Equation" r:id="rId14" imgW="965160" imgH="507960" progId="Equation.DSMT4">
                  <p:embed/>
                </p:oleObj>
              </mc:Choice>
              <mc:Fallback>
                <p:oleObj name="Equation" r:id="rId14" imgW="965160" imgH="507960" progId="Equation.DSMT4">
                  <p:embed/>
                  <p:pic>
                    <p:nvPicPr>
                      <p:cNvPr id="12" name="Object 11"/>
                      <p:cNvPicPr>
                        <a:picLocks noChangeAspect="1" noChangeArrowheads="1"/>
                      </p:cNvPicPr>
                      <p:nvPr/>
                    </p:nvPicPr>
                    <p:blipFill>
                      <a:blip r:embed="rId15"/>
                      <a:srcRect/>
                      <a:stretch>
                        <a:fillRect/>
                      </a:stretch>
                    </p:blipFill>
                    <p:spPr bwMode="auto">
                      <a:xfrm>
                        <a:off x="3960813" y="3633788"/>
                        <a:ext cx="177006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696356684"/>
              </p:ext>
            </p:extLst>
          </p:nvPr>
        </p:nvGraphicFramePr>
        <p:xfrm>
          <a:off x="6172200" y="3733800"/>
          <a:ext cx="1770062" cy="931862"/>
        </p:xfrm>
        <a:graphic>
          <a:graphicData uri="http://schemas.openxmlformats.org/presentationml/2006/ole">
            <mc:AlternateContent xmlns:mc="http://schemas.openxmlformats.org/markup-compatibility/2006">
              <mc:Choice xmlns:v="urn:schemas-microsoft-com:vml" Requires="v">
                <p:oleObj spid="_x0000_s43015" name="Equation" r:id="rId16" imgW="965160" imgH="507960" progId="Equation.DSMT4">
                  <p:embed/>
                </p:oleObj>
              </mc:Choice>
              <mc:Fallback>
                <p:oleObj name="Equation" r:id="rId16" imgW="965160" imgH="507960" progId="Equation.DSMT4">
                  <p:embed/>
                  <p:pic>
                    <p:nvPicPr>
                      <p:cNvPr id="17"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733800"/>
                        <a:ext cx="177006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695535319"/>
              </p:ext>
            </p:extLst>
          </p:nvPr>
        </p:nvGraphicFramePr>
        <p:xfrm>
          <a:off x="1401763" y="4981575"/>
          <a:ext cx="2166937" cy="722313"/>
        </p:xfrm>
        <a:graphic>
          <a:graphicData uri="http://schemas.openxmlformats.org/presentationml/2006/ole">
            <mc:AlternateContent xmlns:mc="http://schemas.openxmlformats.org/markup-compatibility/2006">
              <mc:Choice xmlns:v="urn:schemas-microsoft-com:vml" Requires="v">
                <p:oleObj spid="_x0000_s43016" name="Equation" r:id="rId18" imgW="1180800" imgH="393480" progId="Equation.DSMT4">
                  <p:embed/>
                </p:oleObj>
              </mc:Choice>
              <mc:Fallback>
                <p:oleObj name="Equation" r:id="rId18" imgW="1180800" imgH="393480" progId="Equation.DSMT4">
                  <p:embed/>
                  <p:pic>
                    <p:nvPicPr>
                      <p:cNvPr id="18" name="Object 17"/>
                      <p:cNvPicPr>
                        <a:picLocks noChangeAspect="1" noChangeArrowheads="1"/>
                      </p:cNvPicPr>
                      <p:nvPr/>
                    </p:nvPicPr>
                    <p:blipFill>
                      <a:blip r:embed="rId19"/>
                      <a:srcRect/>
                      <a:stretch>
                        <a:fillRect/>
                      </a:stretch>
                    </p:blipFill>
                    <p:spPr bwMode="auto">
                      <a:xfrm>
                        <a:off x="1401763" y="4981575"/>
                        <a:ext cx="2166937"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06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4 </a:t>
            </a:r>
            <a:r>
              <a:rPr lang="en-US" sz="3400" b="1" dirty="0" err="1">
                <a:cs typeface="Times New Roman" pitchFamily="18" charset="0"/>
              </a:rPr>
              <a:t>Contd</a:t>
            </a:r>
            <a:r>
              <a:rPr lang="en-US" sz="3400" b="1" dirty="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67</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548166472"/>
              </p:ext>
            </p:extLst>
          </p:nvPr>
        </p:nvGraphicFramePr>
        <p:xfrm>
          <a:off x="723900" y="1066800"/>
          <a:ext cx="6356350" cy="676275"/>
        </p:xfrm>
        <a:graphic>
          <a:graphicData uri="http://schemas.openxmlformats.org/presentationml/2006/ole">
            <mc:AlternateContent xmlns:mc="http://schemas.openxmlformats.org/markup-compatibility/2006">
              <mc:Choice xmlns:v="urn:schemas-microsoft-com:vml" Requires="v">
                <p:oleObj spid="_x0000_s44033" name="Equation" r:id="rId4" imgW="3466800" imgH="368280" progId="Equation.DSMT4">
                  <p:embed/>
                </p:oleObj>
              </mc:Choice>
              <mc:Fallback>
                <p:oleObj name="Equation" r:id="rId4" imgW="3466800" imgH="368280" progId="Equation.DSMT4">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1066800"/>
                        <a:ext cx="63563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25163378"/>
              </p:ext>
            </p:extLst>
          </p:nvPr>
        </p:nvGraphicFramePr>
        <p:xfrm>
          <a:off x="1019175" y="4694238"/>
          <a:ext cx="4679950" cy="793750"/>
        </p:xfrm>
        <a:graphic>
          <a:graphicData uri="http://schemas.openxmlformats.org/presentationml/2006/ole">
            <mc:AlternateContent xmlns:mc="http://schemas.openxmlformats.org/markup-compatibility/2006">
              <mc:Choice xmlns:v="urn:schemas-microsoft-com:vml" Requires="v">
                <p:oleObj spid="_x0000_s44034" name="Equation" r:id="rId6" imgW="2552400" imgH="431640" progId="Equation.DSMT4">
                  <p:embed/>
                </p:oleObj>
              </mc:Choice>
              <mc:Fallback>
                <p:oleObj name="Equation" r:id="rId6" imgW="2552400" imgH="431640" progId="Equation.DSMT4">
                  <p:embed/>
                  <p:pic>
                    <p:nvPicPr>
                      <p:cNvPr id="9" name="Object 8"/>
                      <p:cNvPicPr>
                        <a:picLocks noChangeAspect="1" noChangeArrowheads="1"/>
                      </p:cNvPicPr>
                      <p:nvPr/>
                    </p:nvPicPr>
                    <p:blipFill>
                      <a:blip r:embed="rId7"/>
                      <a:srcRect/>
                      <a:stretch>
                        <a:fillRect/>
                      </a:stretch>
                    </p:blipFill>
                    <p:spPr bwMode="auto">
                      <a:xfrm>
                        <a:off x="1019175" y="4694238"/>
                        <a:ext cx="46799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763996210"/>
              </p:ext>
            </p:extLst>
          </p:nvPr>
        </p:nvGraphicFramePr>
        <p:xfrm>
          <a:off x="731157" y="1676400"/>
          <a:ext cx="2955925" cy="884238"/>
        </p:xfrm>
        <a:graphic>
          <a:graphicData uri="http://schemas.openxmlformats.org/presentationml/2006/ole">
            <mc:AlternateContent xmlns:mc="http://schemas.openxmlformats.org/markup-compatibility/2006">
              <mc:Choice xmlns:v="urn:schemas-microsoft-com:vml" Requires="v">
                <p:oleObj spid="_x0000_s44035" name="Equation" r:id="rId8" imgW="1612800" imgH="482400" progId="Equation.DSMT4">
                  <p:embed/>
                </p:oleObj>
              </mc:Choice>
              <mc:Fallback>
                <p:oleObj name="Equation" r:id="rId8" imgW="1612800" imgH="482400" progId="Equation.DSMT4">
                  <p:embed/>
                  <p:pic>
                    <p:nvPicPr>
                      <p:cNvPr id="3" name="Object 2"/>
                      <p:cNvPicPr>
                        <a:picLocks noChangeAspect="1" noChangeArrowheads="1"/>
                      </p:cNvPicPr>
                      <p:nvPr/>
                    </p:nvPicPr>
                    <p:blipFill>
                      <a:blip r:embed="rId9"/>
                      <a:srcRect/>
                      <a:stretch>
                        <a:fillRect/>
                      </a:stretch>
                    </p:blipFill>
                    <p:spPr bwMode="auto">
                      <a:xfrm>
                        <a:off x="731157" y="1676400"/>
                        <a:ext cx="29559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877362940"/>
              </p:ext>
            </p:extLst>
          </p:nvPr>
        </p:nvGraphicFramePr>
        <p:xfrm>
          <a:off x="3559175" y="1676400"/>
          <a:ext cx="2816225" cy="931863"/>
        </p:xfrm>
        <a:graphic>
          <a:graphicData uri="http://schemas.openxmlformats.org/presentationml/2006/ole">
            <mc:AlternateContent xmlns:mc="http://schemas.openxmlformats.org/markup-compatibility/2006">
              <mc:Choice xmlns:v="urn:schemas-microsoft-com:vml" Requires="v">
                <p:oleObj spid="_x0000_s44036" name="Equation" r:id="rId10" imgW="1536480" imgH="507960" progId="Equation.DSMT4">
                  <p:embed/>
                </p:oleObj>
              </mc:Choice>
              <mc:Fallback>
                <p:oleObj name="Equation" r:id="rId10" imgW="1536480" imgH="507960" progId="Equation.DSMT4">
                  <p:embed/>
                  <p:pic>
                    <p:nvPicPr>
                      <p:cNvPr id="2" name="Object 1"/>
                      <p:cNvPicPr>
                        <a:picLocks noChangeAspect="1" noChangeArrowheads="1"/>
                      </p:cNvPicPr>
                      <p:nvPr/>
                    </p:nvPicPr>
                    <p:blipFill>
                      <a:blip r:embed="rId11"/>
                      <a:srcRect/>
                      <a:stretch>
                        <a:fillRect/>
                      </a:stretch>
                    </p:blipFill>
                    <p:spPr bwMode="auto">
                      <a:xfrm>
                        <a:off x="3559175" y="1676400"/>
                        <a:ext cx="28162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8834242"/>
              </p:ext>
            </p:extLst>
          </p:nvPr>
        </p:nvGraphicFramePr>
        <p:xfrm>
          <a:off x="1357313" y="2590800"/>
          <a:ext cx="2025650" cy="884238"/>
        </p:xfrm>
        <a:graphic>
          <a:graphicData uri="http://schemas.openxmlformats.org/presentationml/2006/ole">
            <mc:AlternateContent xmlns:mc="http://schemas.openxmlformats.org/markup-compatibility/2006">
              <mc:Choice xmlns:v="urn:schemas-microsoft-com:vml" Requires="v">
                <p:oleObj spid="_x0000_s44037" name="Equation" r:id="rId12" imgW="1104840" imgH="482400" progId="Equation.DSMT4">
                  <p:embed/>
                </p:oleObj>
              </mc:Choice>
              <mc:Fallback>
                <p:oleObj name="Equation" r:id="rId12" imgW="1104840" imgH="482400" progId="Equation.DSMT4">
                  <p:embed/>
                  <p:pic>
                    <p:nvPicPr>
                      <p:cNvPr id="6" name="Object 5"/>
                      <p:cNvPicPr>
                        <a:picLocks noChangeAspect="1" noChangeArrowheads="1"/>
                      </p:cNvPicPr>
                      <p:nvPr/>
                    </p:nvPicPr>
                    <p:blipFill>
                      <a:blip r:embed="rId13"/>
                      <a:srcRect/>
                      <a:stretch>
                        <a:fillRect/>
                      </a:stretch>
                    </p:blipFill>
                    <p:spPr bwMode="auto">
                      <a:xfrm>
                        <a:off x="1357313" y="2590800"/>
                        <a:ext cx="202565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30879840"/>
              </p:ext>
            </p:extLst>
          </p:nvPr>
        </p:nvGraphicFramePr>
        <p:xfrm>
          <a:off x="3697288" y="2643188"/>
          <a:ext cx="1792287" cy="931862"/>
        </p:xfrm>
        <a:graphic>
          <a:graphicData uri="http://schemas.openxmlformats.org/presentationml/2006/ole">
            <mc:AlternateContent xmlns:mc="http://schemas.openxmlformats.org/markup-compatibility/2006">
              <mc:Choice xmlns:v="urn:schemas-microsoft-com:vml" Requires="v">
                <p:oleObj spid="_x0000_s44038" name="Equation" r:id="rId14" imgW="977760" imgH="507960" progId="Equation.DSMT4">
                  <p:embed/>
                </p:oleObj>
              </mc:Choice>
              <mc:Fallback>
                <p:oleObj name="Equation" r:id="rId14" imgW="977760" imgH="507960" progId="Equation.DSMT4">
                  <p:embed/>
                  <p:pic>
                    <p:nvPicPr>
                      <p:cNvPr id="7" name="Object 6"/>
                      <p:cNvPicPr>
                        <a:picLocks noChangeAspect="1" noChangeArrowheads="1"/>
                      </p:cNvPicPr>
                      <p:nvPr/>
                    </p:nvPicPr>
                    <p:blipFill>
                      <a:blip r:embed="rId15"/>
                      <a:srcRect/>
                      <a:stretch>
                        <a:fillRect/>
                      </a:stretch>
                    </p:blipFill>
                    <p:spPr bwMode="auto">
                      <a:xfrm>
                        <a:off x="3697288" y="2643188"/>
                        <a:ext cx="1792287"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076739629"/>
              </p:ext>
            </p:extLst>
          </p:nvPr>
        </p:nvGraphicFramePr>
        <p:xfrm>
          <a:off x="1952625" y="3686175"/>
          <a:ext cx="2001838" cy="722313"/>
        </p:xfrm>
        <a:graphic>
          <a:graphicData uri="http://schemas.openxmlformats.org/presentationml/2006/ole">
            <mc:AlternateContent xmlns:mc="http://schemas.openxmlformats.org/markup-compatibility/2006">
              <mc:Choice xmlns:v="urn:schemas-microsoft-com:vml" Requires="v">
                <p:oleObj spid="_x0000_s44039" name="Equation" r:id="rId16" imgW="1091880" imgH="393480" progId="Equation.DSMT4">
                  <p:embed/>
                </p:oleObj>
              </mc:Choice>
              <mc:Fallback>
                <p:oleObj name="Equation" r:id="rId16" imgW="1091880" imgH="393480" progId="Equation.DSMT4">
                  <p:embed/>
                  <p:pic>
                    <p:nvPicPr>
                      <p:cNvPr id="18" name="Object 17"/>
                      <p:cNvPicPr>
                        <a:picLocks noChangeAspect="1" noChangeArrowheads="1"/>
                      </p:cNvPicPr>
                      <p:nvPr/>
                    </p:nvPicPr>
                    <p:blipFill>
                      <a:blip r:embed="rId17"/>
                      <a:srcRect/>
                      <a:stretch>
                        <a:fillRect/>
                      </a:stretch>
                    </p:blipFill>
                    <p:spPr bwMode="auto">
                      <a:xfrm>
                        <a:off x="1952625" y="3686175"/>
                        <a:ext cx="20018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946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68</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57200" y="881991"/>
                <a:ext cx="8289309" cy="5099473"/>
              </a:xfrm>
              <a:prstGeom prst="rect">
                <a:avLst/>
              </a:prstGeom>
            </p:spPr>
            <p:txBody>
              <a:bodyPr wrap="square">
                <a:spAutoFit/>
              </a:bodyPr>
              <a:lstStyle/>
              <a:p>
                <a:pPr algn="just"/>
                <a:r>
                  <a:rPr lang="en-US" sz="2200" b="1" dirty="0"/>
                  <a:t>1</a:t>
                </a:r>
                <a:r>
                  <a:rPr lang="en-US" sz="2200" dirty="0"/>
                  <a:t>. Find by double integration area of the region enclosed by the curve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 </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m:t>
                    </m:r>
                    <m:r>
                      <a:rPr lang="en-US" sz="2200" i="1">
                        <a:latin typeface="Cambria Math"/>
                      </a:rPr>
                      <m:t>𝑎</m:t>
                    </m:r>
                    <m:r>
                      <a:rPr lang="en-US" sz="2200" i="1">
                        <a:latin typeface="Cambria Math"/>
                      </a:rPr>
                      <m:t> </m:t>
                    </m:r>
                  </m:oMath>
                </a14:m>
                <a:r>
                  <a:rPr lang="en-US" sz="2200" dirty="0"/>
                  <a:t>in the first quadrant.	</a:t>
                </a:r>
              </a:p>
              <a:p>
                <a:pPr algn="just"/>
                <a:r>
                  <a:rPr lang="en-US" sz="2200" b="1" dirty="0"/>
                  <a:t>[UPTU 2014, MTU (C.O.) 13]</a:t>
                </a:r>
                <a:r>
                  <a:rPr lang="en-US" sz="2200" dirty="0"/>
                  <a:t> 		                          </a:t>
                </a:r>
                <a:r>
                  <a:rPr lang="en-US" sz="2200" b="1" dirty="0" err="1"/>
                  <a:t>Ans</a:t>
                </a:r>
                <a:r>
                  <a:rPr lang="en-US" sz="2200" b="1" dirty="0"/>
                  <a:t>: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r>
                          <a:rPr lang="en-US" sz="2200" i="1">
                            <a:latin typeface="Cambria Math"/>
                          </a:rPr>
                          <m:t>𝜋</m:t>
                        </m:r>
                        <m:r>
                          <a:rPr lang="en-US" sz="2200" i="1">
                            <a:latin typeface="Cambria Math"/>
                          </a:rPr>
                          <m:t>−2)</m:t>
                        </m:r>
                      </m:num>
                      <m:den>
                        <m:r>
                          <a:rPr lang="en-US" sz="2200" i="1">
                            <a:latin typeface="Cambria Math"/>
                          </a:rPr>
                          <m:t>4</m:t>
                        </m:r>
                      </m:den>
                    </m:f>
                  </m:oMath>
                </a14:m>
                <a:endParaRPr lang="en-US" sz="2200" dirty="0"/>
              </a:p>
              <a:p>
                <a:pPr lvl="0" algn="just"/>
                <a:endParaRPr lang="en-US" sz="2200" dirty="0"/>
              </a:p>
              <a:p>
                <a:pPr lvl="0" algn="just"/>
                <a:r>
                  <a:rPr lang="en-US" sz="2200" b="1" dirty="0"/>
                  <a:t>2. </a:t>
                </a:r>
                <a:r>
                  <a:rPr lang="en-US" sz="2200" dirty="0"/>
                  <a:t>Find the volume of integral </a:t>
                </a:r>
                <a14:m>
                  <m:oMath xmlns:m="http://schemas.openxmlformats.org/officeDocument/2006/math">
                    <m:nary>
                      <m:naryPr>
                        <m:chr m:val="∭"/>
                        <m:limLoc m:val="undOvr"/>
                        <m:subHide m:val="on"/>
                        <m:supHide m:val="on"/>
                        <m:ctrlPr>
                          <a:rPr lang="en-US" sz="2200" i="1">
                            <a:latin typeface="Cambria Math" panose="02040503050406030204" pitchFamily="18" charset="0"/>
                          </a:rPr>
                        </m:ctrlPr>
                      </m:naryPr>
                      <m:sub/>
                      <m:sup/>
                      <m:e>
                        <m:r>
                          <a:rPr lang="en-US" sz="2200" i="1">
                            <a:latin typeface="Cambria Math"/>
                          </a:rPr>
                          <m:t>𝑑𝑥𝑑𝑦𝑑𝑧</m:t>
                        </m:r>
                      </m:e>
                    </m:nary>
                  </m:oMath>
                </a14:m>
                <a:r>
                  <a:rPr lang="en-US" sz="2200" dirty="0"/>
                  <a:t> , where </a:t>
                </a:r>
                <a14:m>
                  <m:oMath xmlns:m="http://schemas.openxmlformats.org/officeDocument/2006/math">
                    <m:r>
                      <a:rPr lang="en-US" sz="2200" i="1">
                        <a:latin typeface="Cambria Math"/>
                      </a:rPr>
                      <m:t>𝑅</m:t>
                    </m:r>
                    <m:r>
                      <a:rPr lang="en-US" sz="2200" i="1">
                        <a:latin typeface="Cambria Math"/>
                      </a:rPr>
                      <m:t>: −1≤</m:t>
                    </m:r>
                    <m:r>
                      <a:rPr lang="en-US" sz="2200" i="1">
                        <a:latin typeface="Cambria Math"/>
                      </a:rPr>
                      <m:t>𝑥</m:t>
                    </m:r>
                    <m:r>
                      <a:rPr lang="en-US" sz="2200" i="1">
                        <a:latin typeface="Cambria Math"/>
                      </a:rPr>
                      <m:t>≤1,−2≤</m:t>
                    </m:r>
                    <m:r>
                      <a:rPr lang="en-US" sz="2200" i="1">
                        <a:latin typeface="Cambria Math"/>
                      </a:rPr>
                      <m:t>𝑦</m:t>
                    </m:r>
                    <m:r>
                      <a:rPr lang="en-US" sz="2200" i="1">
                        <a:latin typeface="Cambria Math"/>
                      </a:rPr>
                      <m:t>≤2,−3≤</m:t>
                    </m:r>
                    <m:r>
                      <a:rPr lang="en-US" sz="2200" i="1">
                        <a:latin typeface="Cambria Math"/>
                      </a:rPr>
                      <m:t>𝑧</m:t>
                    </m:r>
                    <m:r>
                      <a:rPr lang="en-US" sz="2200" i="1">
                        <a:latin typeface="Cambria Math"/>
                      </a:rPr>
                      <m:t>≤3.</m:t>
                    </m:r>
                  </m:oMath>
                </a14:m>
                <a:r>
                  <a:rPr lang="en-US" sz="2200" b="1" dirty="0"/>
                  <a:t>	                                          </a:t>
                </a:r>
                <a:r>
                  <a:rPr lang="en-US" sz="2200" b="1" dirty="0" err="1"/>
                  <a:t>Ans</a:t>
                </a:r>
                <a:r>
                  <a:rPr lang="en-US" sz="2200" b="1" dirty="0"/>
                  <a:t>: </a:t>
                </a:r>
                <a14:m>
                  <m:oMath xmlns:m="http://schemas.openxmlformats.org/officeDocument/2006/math">
                    <m:r>
                      <a:rPr lang="en-US" sz="2200" i="1">
                        <a:latin typeface="Cambria Math"/>
                      </a:rPr>
                      <m:t> 48</m:t>
                    </m:r>
                  </m:oMath>
                </a14:m>
                <a:endParaRPr lang="en-US" sz="2200" dirty="0"/>
              </a:p>
              <a:p>
                <a:pPr lvl="0" algn="just"/>
                <a:endParaRPr lang="en-US" sz="2200" dirty="0"/>
              </a:p>
              <a:p>
                <a:pPr algn="just"/>
                <a:r>
                  <a:rPr lang="en-US" sz="2200" b="1" dirty="0"/>
                  <a:t>3</a:t>
                </a:r>
                <a:r>
                  <a:rPr lang="en-US" sz="2200" dirty="0"/>
                  <a:t>. Find the volume bounded by the cylinder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=4</m:t>
                    </m:r>
                  </m:oMath>
                </a14:m>
                <a:r>
                  <a:rPr lang="en-US" sz="2200" dirty="0"/>
                  <a:t> and the planes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𝑧</m:t>
                    </m:r>
                    <m:r>
                      <a:rPr lang="en-US" sz="2200" i="1">
                        <a:latin typeface="Cambria Math"/>
                      </a:rPr>
                      <m:t>=4</m:t>
                    </m:r>
                  </m:oMath>
                </a14:m>
                <a:r>
                  <a:rPr lang="en-US" sz="2200" dirty="0"/>
                  <a:t> &amp; </a:t>
                </a:r>
                <a14:m>
                  <m:oMath xmlns:m="http://schemas.openxmlformats.org/officeDocument/2006/math">
                    <m:r>
                      <a:rPr lang="en-US" sz="2200" i="1">
                        <a:latin typeface="Cambria Math"/>
                      </a:rPr>
                      <m:t>𝑧</m:t>
                    </m:r>
                    <m:r>
                      <a:rPr lang="en-US" sz="2200" i="1">
                        <a:latin typeface="Cambria Math"/>
                      </a:rPr>
                      <m:t>=0</m:t>
                    </m:r>
                  </m:oMath>
                </a14:m>
                <a:r>
                  <a:rPr lang="en-US" sz="2200" dirty="0"/>
                  <a:t>. </a:t>
                </a:r>
                <a:r>
                  <a:rPr lang="en-US" sz="2200" b="1" dirty="0"/>
                  <a:t>[GBTU-2010,MTU-2011</a:t>
                </a:r>
                <a:r>
                  <a:rPr lang="en-US" sz="2200" dirty="0"/>
                  <a:t>]          </a:t>
                </a:r>
                <a:r>
                  <a:rPr lang="en-US" sz="2200" b="1" dirty="0" err="1"/>
                  <a:t>Ans</a:t>
                </a:r>
                <a:r>
                  <a:rPr lang="en-US" sz="2200" b="1" dirty="0"/>
                  <a:t>:</a:t>
                </a:r>
                <a14:m>
                  <m:oMath xmlns:m="http://schemas.openxmlformats.org/officeDocument/2006/math">
                    <m:r>
                      <a:rPr lang="en-US" sz="2200" i="1">
                        <a:latin typeface="Cambria Math"/>
                      </a:rPr>
                      <m:t> 16</m:t>
                    </m:r>
                    <m:r>
                      <a:rPr lang="en-US" sz="2200" i="1">
                        <a:latin typeface="Cambria Math"/>
                      </a:rPr>
                      <m:t>𝜋</m:t>
                    </m:r>
                  </m:oMath>
                </a14:m>
                <a:endParaRPr lang="en-US" sz="2200" dirty="0"/>
              </a:p>
              <a:p>
                <a:pPr lvl="0" algn="just"/>
                <a:r>
                  <a:rPr lang="en-US" sz="2200" dirty="0"/>
                  <a:t>				</a:t>
                </a:r>
              </a:p>
              <a:p>
                <a:pPr algn="just"/>
                <a:r>
                  <a:rPr lang="en-US" sz="2200" b="1" dirty="0"/>
                  <a:t>4.</a:t>
                </a:r>
                <a:r>
                  <a:rPr lang="en-US" sz="2200" dirty="0"/>
                  <a:t> A triangular thin plate with vertices (0,0), (2,0) and (2,4) has density </a:t>
                </a:r>
                <a14:m>
                  <m:oMath xmlns:m="http://schemas.openxmlformats.org/officeDocument/2006/math">
                    <m:r>
                      <a:rPr lang="en-US" sz="2200" i="1">
                        <a:latin typeface="Cambria Math"/>
                      </a:rPr>
                      <m:t>𝜌</m:t>
                    </m:r>
                    <m:r>
                      <a:rPr lang="en-US" sz="2200" i="1">
                        <a:latin typeface="Cambria Math"/>
                      </a:rPr>
                      <m:t>=1+</m:t>
                    </m:r>
                    <m:r>
                      <a:rPr lang="en-US" sz="2200" i="1">
                        <a:latin typeface="Cambria Math"/>
                      </a:rPr>
                      <m:t>𝑥</m:t>
                    </m:r>
                    <m:r>
                      <a:rPr lang="en-US" sz="2200" i="1">
                        <a:latin typeface="Cambria Math"/>
                      </a:rPr>
                      <m:t>+</m:t>
                    </m:r>
                    <m:r>
                      <a:rPr lang="en-US" sz="2200" i="1">
                        <a:latin typeface="Cambria Math"/>
                      </a:rPr>
                      <m:t>𝑦</m:t>
                    </m:r>
                  </m:oMath>
                </a14:m>
                <a:r>
                  <a:rPr lang="en-US" sz="2200" dirty="0"/>
                  <a:t>. Then find : (i) The mass of the plate      (ii)The position of its </a:t>
                </a:r>
                <a:r>
                  <a:rPr lang="en-US" sz="2200" dirty="0" err="1"/>
                  <a:t>centre</a:t>
                </a:r>
                <a:r>
                  <a:rPr lang="en-US" sz="2200" dirty="0"/>
                  <a:t> of gravity G.</a:t>
                </a:r>
              </a:p>
              <a:p>
                <a:pPr lvl="0" algn="just"/>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457200" y="881991"/>
                <a:ext cx="8289309" cy="5099473"/>
              </a:xfrm>
              <a:prstGeom prst="rect">
                <a:avLst/>
              </a:prstGeom>
              <a:blipFill rotWithShape="1">
                <a:blip r:embed="rId3"/>
                <a:stretch>
                  <a:fillRect l="-882" t="-718" r="-1765" b="-1435"/>
                </a:stretch>
              </a:blipFill>
            </p:spPr>
            <p:txBody>
              <a:bodyPr/>
              <a:lstStyle/>
              <a:p>
                <a:r>
                  <a:rPr lang="en-US">
                    <a:noFill/>
                  </a:rPr>
                  <a:t> </a:t>
                </a:r>
              </a:p>
            </p:txBody>
          </p:sp>
        </mc:Fallback>
      </mc:AlternateContent>
    </p:spTree>
    <p:extLst>
      <p:ext uri="{BB962C8B-B14F-4D97-AF65-F5344CB8AC3E}">
        <p14:creationId xmlns:p14="http://schemas.microsoft.com/office/powerpoint/2010/main" val="2208622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2" name="Rectangle 1"/>
          <p:cNvSpPr/>
          <p:nvPr/>
        </p:nvSpPr>
        <p:spPr>
          <a:xfrm>
            <a:off x="228600" y="1219200"/>
            <a:ext cx="8763000" cy="3816429"/>
          </a:xfrm>
          <a:prstGeom prst="rect">
            <a:avLst/>
          </a:prstGeom>
        </p:spPr>
        <p:txBody>
          <a:bodyPr wrap="square">
            <a:spAutoFit/>
          </a:bodyPr>
          <a:lstStyle/>
          <a:p>
            <a:pPr marL="342900" indent="-342900" algn="just">
              <a:buFont typeface="Arial" pitchFamily="34" charset="0"/>
              <a:buChar char="•"/>
            </a:pPr>
            <a:r>
              <a:rPr lang="en-US" sz="2200" dirty="0"/>
              <a:t>Area enclosed between the parabola y = x</a:t>
            </a:r>
            <a:r>
              <a:rPr lang="en-US" sz="2200" baseline="30000" dirty="0"/>
              <a:t>2</a:t>
            </a:r>
            <a:r>
              <a:rPr lang="en-US" sz="2200" dirty="0"/>
              <a:t> and the straight line y = x is………..</a:t>
            </a:r>
          </a:p>
          <a:p>
            <a:pPr marL="342900" indent="-342900" algn="just">
              <a:buFont typeface="Arial" pitchFamily="34" charset="0"/>
              <a:buChar char="•"/>
            </a:pPr>
            <a:endParaRPr lang="en-US" sz="2200" dirty="0"/>
          </a:p>
          <a:p>
            <a:pPr algn="just"/>
            <a:endParaRPr lang="en-US" sz="2200" dirty="0"/>
          </a:p>
          <a:p>
            <a:pPr marL="342900" indent="-342900" algn="just">
              <a:buFont typeface="Arial" pitchFamily="34" charset="0"/>
              <a:buChar char="•"/>
            </a:pPr>
            <a:r>
              <a:rPr lang="en-US" sz="2200" dirty="0"/>
              <a:t>If a circle x</a:t>
            </a:r>
            <a:r>
              <a:rPr lang="en-US" sz="2200" baseline="30000" dirty="0"/>
              <a:t>2 </a:t>
            </a:r>
            <a:r>
              <a:rPr lang="en-US" sz="2200" dirty="0"/>
              <a:t>+y</a:t>
            </a:r>
            <a:r>
              <a:rPr lang="en-US" sz="2200" baseline="30000" dirty="0"/>
              <a:t>2 </a:t>
            </a:r>
            <a:r>
              <a:rPr lang="en-US" sz="2200" dirty="0"/>
              <a:t>=a</a:t>
            </a:r>
            <a:r>
              <a:rPr lang="en-US" sz="2200" baseline="30000" dirty="0"/>
              <a:t>2 </a:t>
            </a:r>
            <a:r>
              <a:rPr lang="en-US" sz="2200" dirty="0"/>
              <a:t>   is rotated about x axis the volume is………</a:t>
            </a:r>
          </a:p>
          <a:p>
            <a:pPr algn="just"/>
            <a:endParaRPr lang="en-US" sz="2200" dirty="0"/>
          </a:p>
          <a:p>
            <a:pPr marL="342900" indent="-342900" algn="just">
              <a:buFont typeface="Arial" pitchFamily="34" charset="0"/>
              <a:buChar char="•"/>
            </a:pPr>
            <a:endParaRPr lang="en-US" sz="2200" dirty="0"/>
          </a:p>
          <a:p>
            <a:pPr marL="342900" indent="-342900" algn="just">
              <a:buFont typeface="Arial" pitchFamily="34" charset="0"/>
              <a:buChar char="•"/>
            </a:pPr>
            <a:endParaRPr lang="en-US" sz="2200" dirty="0"/>
          </a:p>
          <a:p>
            <a:pPr marL="342900" indent="-342900" algn="just">
              <a:buFont typeface="Arial" pitchFamily="34" charset="0"/>
              <a:buChar char="•"/>
            </a:pPr>
            <a:r>
              <a:rPr lang="en-US" sz="2200" dirty="0"/>
              <a:t>Area of ellipse is………..</a:t>
            </a:r>
          </a:p>
          <a:p>
            <a:pPr marL="342900" indent="-342900" algn="just">
              <a:buFont typeface="Arial" pitchFamily="34" charset="0"/>
              <a:buChar char="•"/>
            </a:pPr>
            <a:endParaRPr lang="en-US" sz="2200" dirty="0"/>
          </a:p>
          <a:p>
            <a:pPr algn="just"/>
            <a:endParaRPr lang="en-US" sz="2200" dirty="0"/>
          </a:p>
        </p:txBody>
      </p:sp>
    </p:spTree>
    <p:extLst>
      <p:ext uri="{BB962C8B-B14F-4D97-AF65-F5344CB8AC3E}">
        <p14:creationId xmlns:p14="http://schemas.microsoft.com/office/powerpoint/2010/main" val="273267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04800" y="990600"/>
            <a:ext cx="8610600" cy="5109091"/>
          </a:xfrm>
          <a:prstGeom prst="rect">
            <a:avLst/>
          </a:prstGeom>
        </p:spPr>
        <p:txBody>
          <a:bodyPr wrap="square">
            <a:spAutoFit/>
          </a:bodyPr>
          <a:lstStyle/>
          <a:p>
            <a:pPr algn="just"/>
            <a:r>
              <a:rPr lang="en-US" sz="2200" b="1" dirty="0"/>
              <a:t>9.</a:t>
            </a:r>
            <a:r>
              <a:rPr lang="en-US" sz="2200" dirty="0"/>
              <a:t> </a:t>
            </a:r>
            <a:r>
              <a:rPr lang="en-US" sz="2200" b="1" dirty="0"/>
              <a:t>Individual and team work: </a:t>
            </a:r>
            <a:r>
              <a:rPr lang="en-US" sz="2200" dirty="0"/>
              <a:t>Function effectively as an individual, and as </a:t>
            </a:r>
          </a:p>
          <a:p>
            <a:pPr algn="just"/>
            <a:r>
              <a:rPr lang="en-US" sz="2200" dirty="0"/>
              <a:t>    a member or leader in diverse teams, and in multidisciplinary settings.</a:t>
            </a:r>
          </a:p>
          <a:p>
            <a:pPr algn="just"/>
            <a:r>
              <a:rPr lang="en-US" sz="2200" b="1" dirty="0"/>
              <a:t>10.Communication: </a:t>
            </a:r>
            <a:r>
              <a:rPr lang="en-US" sz="2200" dirty="0"/>
              <a:t>Communicate effectively on complex engineering  </a:t>
            </a:r>
          </a:p>
          <a:p>
            <a:pPr algn="just"/>
            <a:r>
              <a:rPr lang="en-US" sz="2200" dirty="0"/>
              <a:t>    activities with the engineering community and with society at large,  </a:t>
            </a:r>
          </a:p>
          <a:p>
            <a:pPr algn="just"/>
            <a:r>
              <a:rPr lang="en-US" sz="2200" dirty="0"/>
              <a:t>    such as, being able to comprehend and write effective reports and </a:t>
            </a:r>
          </a:p>
          <a:p>
            <a:pPr algn="just"/>
            <a:r>
              <a:rPr lang="en-US" sz="2200" dirty="0"/>
              <a:t>    design documentation, make effective presentations, and give and  </a:t>
            </a:r>
          </a:p>
          <a:p>
            <a:pPr algn="just"/>
            <a:r>
              <a:rPr lang="en-US" sz="2200" dirty="0"/>
              <a:t>    receive clear instructions. </a:t>
            </a:r>
          </a:p>
          <a:p>
            <a:pPr algn="just"/>
            <a:r>
              <a:rPr lang="en-US" sz="2200" b="1" dirty="0"/>
              <a:t>11.Project management and finance: </a:t>
            </a:r>
            <a:r>
              <a:rPr lang="en-US" sz="2200" dirty="0"/>
              <a:t>Demonstrate knowledge and </a:t>
            </a:r>
          </a:p>
          <a:p>
            <a:pPr algn="just"/>
            <a:r>
              <a:rPr lang="en-US" sz="2200" dirty="0"/>
              <a:t>     understanding of the engineering and management principles and </a:t>
            </a:r>
          </a:p>
          <a:p>
            <a:pPr algn="just"/>
            <a:r>
              <a:rPr lang="en-US" sz="2200" dirty="0"/>
              <a:t>     apply these to one’s own work, as a member and leader in a team,       </a:t>
            </a:r>
          </a:p>
          <a:p>
            <a:pPr algn="just"/>
            <a:r>
              <a:rPr lang="en-US" sz="2200" dirty="0"/>
              <a:t>     to manage projects and in multidisciplinary environments.</a:t>
            </a:r>
          </a:p>
          <a:p>
            <a:pPr algn="just"/>
            <a:r>
              <a:rPr lang="en-US" sz="2200" b="1" dirty="0"/>
              <a:t>12. Life-long learning: </a:t>
            </a:r>
            <a:r>
              <a:rPr lang="en-US" sz="2200" dirty="0"/>
              <a:t>Recognize the need for, and have the preparation </a:t>
            </a:r>
          </a:p>
          <a:p>
            <a:pPr algn="just"/>
            <a:r>
              <a:rPr lang="en-US" sz="2200" dirty="0"/>
              <a:t>     and ability to engage in independent and life-long learning in the  </a:t>
            </a:r>
          </a:p>
          <a:p>
            <a:pPr algn="just"/>
            <a:r>
              <a:rPr lang="en-US" sz="2200" dirty="0"/>
              <a:t>     broadest context of technological change.</a:t>
            </a:r>
          </a:p>
          <a:p>
            <a:pPr algn="just"/>
            <a:endParaRPr lang="en-US" dirty="0"/>
          </a:p>
        </p:txBody>
      </p:sp>
      <p:sp>
        <p:nvSpPr>
          <p:cNvPr id="10" name="Date Placeholder 5"/>
          <p:cNvSpPr>
            <a:spLocks noGrp="1"/>
          </p:cNvSpPr>
          <p:nvPr>
            <p:ph type="dt" sz="half" idx="10"/>
          </p:nvPr>
        </p:nvSpPr>
        <p:spPr>
          <a:xfrm>
            <a:off x="457200" y="6356350"/>
            <a:ext cx="2133600" cy="365125"/>
          </a:xfrm>
        </p:spPr>
        <p:txBody>
          <a:bodyPr/>
          <a:lstStyle/>
          <a:p>
            <a:fld id="{625938B6-F909-4A22-B4D6-5B40DA70DF51}"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603546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616648"/>
          </a:xfrm>
          <a:prstGeom prst="rect">
            <a:avLst/>
          </a:prstGeom>
        </p:spPr>
        <p:txBody>
          <a:bodyPr wrap="square">
            <a:spAutoFit/>
          </a:bodyPr>
          <a:lstStyle/>
          <a:p>
            <a:pPr marL="457200" indent="-457200">
              <a:buFont typeface="Arial" pitchFamily="34" charset="0"/>
              <a:buChar char="•"/>
            </a:pPr>
            <a:r>
              <a:rPr lang="en-US" sz="2800" b="1" dirty="0"/>
              <a:t>Area and Volume</a:t>
            </a:r>
          </a:p>
          <a:p>
            <a:endParaRPr lang="en-US" sz="2800" b="1" dirty="0"/>
          </a:p>
          <a:p>
            <a:pPr marL="342900" indent="-342900">
              <a:buFont typeface="Arial" pitchFamily="34" charset="0"/>
              <a:buChar char="•"/>
            </a:pPr>
            <a:r>
              <a:rPr lang="en-US" sz="2400" dirty="0"/>
              <a:t>NPTEL: Lecture 20 – Multiple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hlinkClick r:id="rId3"/>
              </a:rPr>
              <a:t>https://www.youtube.com/watch?v=mIeeVrv447s</a:t>
            </a:r>
            <a:endParaRPr lang="en-US" sz="2200" u="sng" dirty="0"/>
          </a:p>
          <a:p>
            <a:endParaRPr lang="en-US" sz="2200" u="sng" dirty="0">
              <a:solidFill>
                <a:schemeClr val="tx2">
                  <a:lumMod val="60000"/>
                  <a:lumOff val="40000"/>
                </a:schemeClr>
              </a:solidFill>
            </a:endParaRPr>
          </a:p>
          <a:p>
            <a:pPr marL="342900" indent="-342900">
              <a:buFont typeface="Arial" pitchFamily="34" charset="0"/>
              <a:buChar char="•"/>
            </a:pPr>
            <a:r>
              <a:rPr lang="en-US" sz="2400" dirty="0"/>
              <a:t>Volume as triple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https://www.youtube.com/watch?v=mIpQYY3uzT4</a:t>
            </a:r>
            <a:endParaRPr lang="en-US" sz="2200" u="sng" dirty="0">
              <a:solidFill>
                <a:schemeClr val="tx2">
                  <a:lumMod val="60000"/>
                  <a:lumOff val="40000"/>
                </a:schemeClr>
              </a:solidFill>
            </a:endParaRPr>
          </a:p>
          <a:p>
            <a:endParaRPr lang="en-US" sz="2800" dirty="0"/>
          </a:p>
          <a:p>
            <a:pPr marL="457200" indent="-457200">
              <a:buFont typeface="Arial" pitchFamily="34" charset="0"/>
              <a:buChar char="•"/>
            </a:pPr>
            <a:r>
              <a:rPr lang="en-US" sz="2800" b="1" dirty="0"/>
              <a:t>Centre of Mass</a:t>
            </a:r>
          </a:p>
          <a:p>
            <a:endParaRPr lang="en-US" sz="2200" dirty="0"/>
          </a:p>
          <a:p>
            <a:pPr marL="342900" indent="-342900">
              <a:buFont typeface="Arial" pitchFamily="34" charset="0"/>
              <a:buChar char="•"/>
            </a:pPr>
            <a:r>
              <a:rPr lang="en-US" sz="2400" dirty="0"/>
              <a:t>Double integral finding mass and center of mass</a:t>
            </a:r>
            <a:endParaRPr lang="en-US" sz="2400" u="sng" dirty="0">
              <a:solidFill>
                <a:schemeClr val="tx2">
                  <a:lumMod val="60000"/>
                  <a:lumOff val="40000"/>
                </a:schemeClr>
              </a:solidFill>
            </a:endParaRPr>
          </a:p>
          <a:p>
            <a:pPr marL="342900" indent="-342900">
              <a:buFont typeface="Arial" pitchFamily="34" charset="0"/>
              <a:buChar char="•"/>
            </a:pPr>
            <a:r>
              <a:rPr lang="en-US" sz="2200" u="sng" dirty="0">
                <a:hlinkClick r:id="rId5"/>
              </a:rPr>
              <a:t>https://www.youtube.com/watch?v=yJDRwKGfKD</a:t>
            </a:r>
            <a:endParaRPr lang="en-US" sz="2200" dirty="0"/>
          </a:p>
        </p:txBody>
      </p:sp>
    </p:spTree>
    <p:extLst>
      <p:ext uri="{BB962C8B-B14F-4D97-AF65-F5344CB8AC3E}">
        <p14:creationId xmlns:p14="http://schemas.microsoft.com/office/powerpoint/2010/main" val="451795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a:p>
          <a:p>
            <a:endParaRPr lang="en-US" sz="2800" dirty="0"/>
          </a:p>
          <a:p>
            <a:endParaRPr lang="en-US" sz="2800"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Assignment</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4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17163"/>
            <a:ext cx="8589623" cy="543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894834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a:buFont typeface="Wingdings" pitchFamily="2" charset="2"/>
              <a:buChar char="ü"/>
            </a:pPr>
            <a:r>
              <a:rPr lang="en-US" sz="2800" b="1" dirty="0">
                <a:cs typeface="Times New Roman" pitchFamily="18" charset="0"/>
              </a:rPr>
              <a:t>Application of integrals</a:t>
            </a:r>
          </a:p>
          <a:p>
            <a:pPr marL="0" indent="0">
              <a:buNone/>
            </a:pPr>
            <a:r>
              <a:rPr lang="en-US" sz="2800" b="1" dirty="0">
                <a:cs typeface="Times New Roman" pitchFamily="18" charset="0"/>
              </a:rPr>
              <a:t> </a:t>
            </a:r>
          </a:p>
          <a:p>
            <a:pPr>
              <a:buFont typeface="Wingdings" pitchFamily="2" charset="2"/>
              <a:buChar char="ü"/>
            </a:pPr>
            <a:r>
              <a:rPr lang="en-US" sz="2200" dirty="0">
                <a:cs typeface="Times New Roman" pitchFamily="18" charset="0"/>
              </a:rPr>
              <a:t>Area</a:t>
            </a:r>
          </a:p>
          <a:p>
            <a:pPr marL="0" indent="0">
              <a:buNone/>
            </a:pPr>
            <a:endParaRPr lang="en-US" sz="2200" dirty="0">
              <a:cs typeface="Times New Roman" pitchFamily="18" charset="0"/>
            </a:endParaRPr>
          </a:p>
          <a:p>
            <a:pPr>
              <a:buFont typeface="Wingdings" pitchFamily="2" charset="2"/>
              <a:buChar char="ü"/>
            </a:pPr>
            <a:r>
              <a:rPr lang="en-US" sz="2200" dirty="0">
                <a:cs typeface="Times New Roman" pitchFamily="18" charset="0"/>
              </a:rPr>
              <a:t>Volume</a:t>
            </a:r>
          </a:p>
          <a:p>
            <a:pPr marL="0" indent="0">
              <a:buNone/>
            </a:pPr>
            <a:endParaRPr lang="en-US" sz="2200" dirty="0">
              <a:cs typeface="Times New Roman" pitchFamily="18" charset="0"/>
            </a:endParaRPr>
          </a:p>
          <a:p>
            <a:pPr>
              <a:buFont typeface="Wingdings" pitchFamily="2" charset="2"/>
              <a:buChar char="ü"/>
            </a:pPr>
            <a:r>
              <a:rPr lang="en-US" sz="2200" dirty="0">
                <a:cs typeface="Times New Roman" pitchFamily="18" charset="0"/>
              </a:rPr>
              <a:t>Centre of mass</a:t>
            </a:r>
          </a:p>
          <a:p>
            <a:pPr marL="0" indent="0">
              <a:buNone/>
            </a:pPr>
            <a:endParaRPr lang="en-US" sz="2200" dirty="0">
              <a:cs typeface="Times New Roman" pitchFamily="18" charset="0"/>
            </a:endParaRPr>
          </a:p>
          <a:p>
            <a:pPr>
              <a:buFont typeface="Wingdings" pitchFamily="2" charset="2"/>
              <a:buChar char="ü"/>
            </a:pPr>
            <a:r>
              <a:rPr lang="en-US" sz="2200" dirty="0">
                <a:cs typeface="Times New Roman" pitchFamily="18" charset="0"/>
              </a:rPr>
              <a:t>Discussion on assignment</a:t>
            </a:r>
          </a:p>
          <a:p>
            <a:pPr marL="0" indent="0">
              <a:buNone/>
            </a:pPr>
            <a:endParaRPr lang="en-US" sz="2200" dirty="0">
              <a:cs typeface="Times New Roman" pitchFamily="18" charset="0"/>
            </a:endParaRPr>
          </a:p>
          <a:p>
            <a:pPr>
              <a:buFont typeface="Wingdings 2" pitchFamily="18" charset="2"/>
              <a:buNone/>
            </a:pPr>
            <a:endParaRPr lang="en-US" sz="2800" dirty="0">
              <a:cs typeface="Times New Roman" pitchFamily="18" charset="0"/>
            </a:endParaRPr>
          </a:p>
          <a:p>
            <a:endParaRPr lang="en-US" sz="2800" dirty="0"/>
          </a:p>
          <a:p>
            <a:endParaRPr lang="en-US" sz="2800" dirty="0"/>
          </a:p>
          <a:p>
            <a:endParaRPr lang="en-US" sz="2800" dirty="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43587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323">
                                            <p:txEl>
                                              <p:pRg st="2" end="2"/>
                                            </p:txEl>
                                          </p:spTgt>
                                        </p:tgtEl>
                                        <p:attrNameLst>
                                          <p:attrName>style.visibility</p:attrName>
                                        </p:attrNameLst>
                                      </p:cBhvr>
                                      <p:to>
                                        <p:strVal val="visible"/>
                                      </p:to>
                                    </p:set>
                                    <p:animEffect transition="in" filter="fade">
                                      <p:cBhvr>
                                        <p:cTn id="12" dur="500"/>
                                        <p:tgtEl>
                                          <p:spTgt spid="563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animEffect transition="in" filter="fade">
                                      <p:cBhvr>
                                        <p:cTn id="17" dur="500"/>
                                        <p:tgtEl>
                                          <p:spTgt spid="563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323">
                                            <p:txEl>
                                              <p:pRg st="6" end="6"/>
                                            </p:txEl>
                                          </p:spTgt>
                                        </p:tgtEl>
                                        <p:attrNameLst>
                                          <p:attrName>style.visibility</p:attrName>
                                        </p:attrNameLst>
                                      </p:cBhvr>
                                      <p:to>
                                        <p:strVal val="visible"/>
                                      </p:to>
                                    </p:set>
                                    <p:animEffect transition="in" filter="fade">
                                      <p:cBhvr>
                                        <p:cTn id="22" dur="500"/>
                                        <p:tgtEl>
                                          <p:spTgt spid="563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6323">
                                            <p:txEl>
                                              <p:pRg st="8" end="8"/>
                                            </p:txEl>
                                          </p:spTgt>
                                        </p:tgtEl>
                                        <p:attrNameLst>
                                          <p:attrName>style.visibility</p:attrName>
                                        </p:attrNameLst>
                                      </p:cBhvr>
                                      <p:to>
                                        <p:strVal val="visible"/>
                                      </p:to>
                                    </p:set>
                                    <p:animEffect transition="in" filter="fade">
                                      <p:cBhvr>
                                        <p:cTn id="27" dur="500"/>
                                        <p:tgtEl>
                                          <p:spTgt spid="563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559636987"/>
              </p:ext>
            </p:extLst>
          </p:nvPr>
        </p:nvGraphicFramePr>
        <p:xfrm>
          <a:off x="109538" y="1143000"/>
          <a:ext cx="8924925" cy="1143000"/>
        </p:xfrm>
        <a:graphic>
          <a:graphicData uri="http://schemas.openxmlformats.org/presentationml/2006/ole">
            <mc:AlternateContent xmlns:mc="http://schemas.openxmlformats.org/markup-compatibility/2006">
              <mc:Choice xmlns:v="urn:schemas-microsoft-com:vml" Requires="v">
                <p:oleObj spid="_x0000_s45057" name="Equation" r:id="rId4" imgW="4317840" imgH="685800" progId="Equation.DSMT4">
                  <p:embed/>
                </p:oleObj>
              </mc:Choice>
              <mc:Fallback>
                <p:oleObj name="Equation" r:id="rId4" imgW="4317840" imgH="68580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8" y="1143000"/>
                        <a:ext cx="8924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44165565"/>
              </p:ext>
            </p:extLst>
          </p:nvPr>
        </p:nvGraphicFramePr>
        <p:xfrm>
          <a:off x="457200" y="3048000"/>
          <a:ext cx="7239000" cy="1295400"/>
        </p:xfrm>
        <a:graphic>
          <a:graphicData uri="http://schemas.openxmlformats.org/presentationml/2006/ole">
            <mc:AlternateContent xmlns:mc="http://schemas.openxmlformats.org/markup-compatibility/2006">
              <mc:Choice xmlns:v="urn:schemas-microsoft-com:vml" Requires="v">
                <p:oleObj spid="_x0000_s45058" name="Equation" r:id="rId6" imgW="3504960" imgH="660240" progId="Equation.DSMT4">
                  <p:embed/>
                </p:oleObj>
              </mc:Choice>
              <mc:Fallback>
                <p:oleObj name="Equation" r:id="rId6" imgW="3504960" imgH="660240" progId="Equation.DSMT4">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048000"/>
                        <a:ext cx="7239000" cy="1295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353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First Kind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1645851076"/>
              </p:ext>
            </p:extLst>
          </p:nvPr>
        </p:nvGraphicFramePr>
        <p:xfrm>
          <a:off x="2686503" y="914400"/>
          <a:ext cx="903132" cy="740758"/>
        </p:xfrm>
        <a:graphic>
          <a:graphicData uri="http://schemas.openxmlformats.org/presentationml/2006/ole">
            <mc:AlternateContent xmlns:mc="http://schemas.openxmlformats.org/markup-compatibility/2006">
              <mc:Choice xmlns:v="urn:schemas-microsoft-com:vml" Requires="v">
                <p:oleObj spid="_x0000_s46081" name="Equation" r:id="rId4" imgW="571320" imgH="469800" progId="Equation.DSMT4">
                  <p:embed/>
                </p:oleObj>
              </mc:Choice>
              <mc:Fallback>
                <p:oleObj name="Equation" r:id="rId4" imgW="571320" imgH="469800" progId="Equation.DSMT4">
                  <p:embed/>
                  <p:pic>
                    <p:nvPicPr>
                      <p:cNvPr id="13" name="Object 12"/>
                      <p:cNvPicPr>
                        <a:picLocks noChangeAspect="1" noChangeArrowheads="1"/>
                      </p:cNvPicPr>
                      <p:nvPr/>
                    </p:nvPicPr>
                    <p:blipFill>
                      <a:blip r:embed="rId5"/>
                      <a:srcRect/>
                      <a:stretch>
                        <a:fillRect/>
                      </a:stretch>
                    </p:blipFill>
                    <p:spPr bwMode="auto">
                      <a:xfrm>
                        <a:off x="2686503" y="914400"/>
                        <a:ext cx="903132" cy="740758"/>
                      </a:xfrm>
                      <a:prstGeom prst="rect">
                        <a:avLst/>
                      </a:prstGeom>
                      <a:noFill/>
                      <a:ln>
                        <a:noFill/>
                      </a:ln>
                    </p:spPr>
                  </p:pic>
                </p:oleObj>
              </mc:Fallback>
            </mc:AlternateContent>
          </a:graphicData>
        </a:graphic>
      </p:graphicFrame>
      <p:sp>
        <p:nvSpPr>
          <p:cNvPr id="14" name="TextBox 13"/>
          <p:cNvSpPr txBox="1"/>
          <p:nvPr/>
        </p:nvSpPr>
        <p:spPr>
          <a:xfrm>
            <a:off x="248103" y="1143000"/>
            <a:ext cx="8647793" cy="769441"/>
          </a:xfrm>
          <a:prstGeom prst="rect">
            <a:avLst/>
          </a:prstGeom>
          <a:noFill/>
        </p:spPr>
        <p:txBody>
          <a:bodyPr wrap="square" rtlCol="0">
            <a:spAutoFit/>
          </a:bodyPr>
          <a:lstStyle/>
          <a:p>
            <a:pPr algn="just"/>
            <a:r>
              <a:rPr lang="en-US" sz="2200" dirty="0"/>
              <a:t>The definite integral                 is called an improper integral of first kind if either </a:t>
            </a:r>
            <a:r>
              <a:rPr lang="en-US" sz="2200" i="1" dirty="0"/>
              <a:t>a</a:t>
            </a:r>
            <a:r>
              <a:rPr lang="en-US" sz="2200" dirty="0"/>
              <a:t> or </a:t>
            </a:r>
            <a:r>
              <a:rPr lang="en-US" sz="2200" i="1" dirty="0"/>
              <a:t>b</a:t>
            </a:r>
            <a:r>
              <a:rPr lang="en-US" sz="2200" dirty="0"/>
              <a:t> or both </a:t>
            </a:r>
            <a:r>
              <a:rPr lang="en-US" sz="2200" i="1" dirty="0"/>
              <a:t>a</a:t>
            </a:r>
            <a:r>
              <a:rPr lang="en-US" sz="2200" dirty="0"/>
              <a:t> and </a:t>
            </a:r>
            <a:r>
              <a:rPr lang="en-US" sz="2200" i="1" dirty="0"/>
              <a:t>b</a:t>
            </a:r>
            <a:r>
              <a:rPr lang="en-US" sz="2200" dirty="0"/>
              <a:t> are infinite.  For example:</a:t>
            </a:r>
          </a:p>
        </p:txBody>
      </p:sp>
      <p:graphicFrame>
        <p:nvGraphicFramePr>
          <p:cNvPr id="22" name="Object 21"/>
          <p:cNvGraphicFramePr>
            <a:graphicFrameLocks noChangeAspect="1"/>
          </p:cNvGraphicFramePr>
          <p:nvPr>
            <p:extLst>
              <p:ext uri="{D42A27DB-BD31-4B8C-83A1-F6EECF244321}">
                <p14:modId xmlns:p14="http://schemas.microsoft.com/office/powerpoint/2010/main" val="702235401"/>
              </p:ext>
            </p:extLst>
          </p:nvPr>
        </p:nvGraphicFramePr>
        <p:xfrm>
          <a:off x="682878" y="2971800"/>
          <a:ext cx="7778241" cy="901381"/>
        </p:xfrm>
        <a:graphic>
          <a:graphicData uri="http://schemas.openxmlformats.org/presentationml/2006/ole">
            <mc:AlternateContent xmlns:mc="http://schemas.openxmlformats.org/markup-compatibility/2006">
              <mc:Choice xmlns:v="urn:schemas-microsoft-com:vml" Requires="v">
                <p:oleObj spid="_x0000_s46082" name="Equation" r:id="rId6" imgW="3809880" imgH="469800" progId="Equation.DSMT4">
                  <p:embed/>
                </p:oleObj>
              </mc:Choice>
              <mc:Fallback>
                <p:oleObj name="Equation" r:id="rId6" imgW="3809880" imgH="469800" progId="Equation.DSMT4">
                  <p:embed/>
                  <p:pic>
                    <p:nvPicPr>
                      <p:cNvPr id="22" name="Object 21"/>
                      <p:cNvPicPr>
                        <a:picLocks noChangeAspect="1" noChangeArrowheads="1"/>
                      </p:cNvPicPr>
                      <p:nvPr/>
                    </p:nvPicPr>
                    <p:blipFill>
                      <a:blip r:embed="rId7"/>
                      <a:srcRect/>
                      <a:stretch>
                        <a:fillRect/>
                      </a:stretch>
                    </p:blipFill>
                    <p:spPr bwMode="auto">
                      <a:xfrm>
                        <a:off x="682878" y="2971800"/>
                        <a:ext cx="7778241" cy="901381"/>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424519204"/>
              </p:ext>
            </p:extLst>
          </p:nvPr>
        </p:nvGraphicFramePr>
        <p:xfrm>
          <a:off x="723900" y="4495800"/>
          <a:ext cx="7897019" cy="904215"/>
        </p:xfrm>
        <a:graphic>
          <a:graphicData uri="http://schemas.openxmlformats.org/presentationml/2006/ole">
            <mc:AlternateContent xmlns:mc="http://schemas.openxmlformats.org/markup-compatibility/2006">
              <mc:Choice xmlns:v="urn:schemas-microsoft-com:vml" Requires="v">
                <p:oleObj spid="_x0000_s46083" name="Equation" r:id="rId8" imgW="3898800" imgH="469800" progId="Equation.DSMT4">
                  <p:embed/>
                </p:oleObj>
              </mc:Choice>
              <mc:Fallback>
                <p:oleObj name="Equation" r:id="rId8" imgW="3898800" imgH="469800" progId="Equation.DSMT4">
                  <p:embed/>
                  <p:pic>
                    <p:nvPicPr>
                      <p:cNvPr id="23" name="Object 22"/>
                      <p:cNvPicPr>
                        <a:picLocks noChangeAspect="1" noChangeArrowheads="1"/>
                      </p:cNvPicPr>
                      <p:nvPr/>
                    </p:nvPicPr>
                    <p:blipFill>
                      <a:blip r:embed="rId9"/>
                      <a:srcRect/>
                      <a:stretch>
                        <a:fillRect/>
                      </a:stretch>
                    </p:blipFill>
                    <p:spPr bwMode="auto">
                      <a:xfrm>
                        <a:off x="723900" y="4495800"/>
                        <a:ext cx="7897019" cy="904215"/>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359147106"/>
              </p:ext>
            </p:extLst>
          </p:nvPr>
        </p:nvGraphicFramePr>
        <p:xfrm>
          <a:off x="1219200" y="1901068"/>
          <a:ext cx="815398" cy="836612"/>
        </p:xfrm>
        <a:graphic>
          <a:graphicData uri="http://schemas.openxmlformats.org/presentationml/2006/ole">
            <mc:AlternateContent xmlns:mc="http://schemas.openxmlformats.org/markup-compatibility/2006">
              <mc:Choice xmlns:v="urn:schemas-microsoft-com:vml" Requires="v">
                <p:oleObj spid="_x0000_s46084" name="Equation" r:id="rId10" imgW="457200" imgH="469800" progId="Equation.DSMT4">
                  <p:embed/>
                </p:oleObj>
              </mc:Choice>
              <mc:Fallback>
                <p:oleObj name="Equation" r:id="rId10" imgW="457200" imgH="469800" progId="Equation.DSMT4">
                  <p:embed/>
                  <p:pic>
                    <p:nvPicPr>
                      <p:cNvPr id="24"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1901068"/>
                        <a:ext cx="815398" cy="836612"/>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027182373"/>
              </p:ext>
            </p:extLst>
          </p:nvPr>
        </p:nvGraphicFramePr>
        <p:xfrm>
          <a:off x="2739571" y="1912441"/>
          <a:ext cx="1399721" cy="754559"/>
        </p:xfrm>
        <a:graphic>
          <a:graphicData uri="http://schemas.openxmlformats.org/presentationml/2006/ole">
            <mc:AlternateContent xmlns:mc="http://schemas.openxmlformats.org/markup-compatibility/2006">
              <mc:Choice xmlns:v="urn:schemas-microsoft-com:vml" Requires="v">
                <p:oleObj spid="_x0000_s46085" name="Equation" r:id="rId12" imgW="850680" imgH="457200" progId="Equation.DSMT4">
                  <p:embed/>
                </p:oleObj>
              </mc:Choice>
              <mc:Fallback>
                <p:oleObj name="Equation" r:id="rId12" imgW="850680" imgH="457200" progId="Equation.DSMT4">
                  <p:embed/>
                  <p:pic>
                    <p:nvPicPr>
                      <p:cNvPr id="25"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9571" y="1912441"/>
                        <a:ext cx="1399721" cy="7545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383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Second Kind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1642056886"/>
              </p:ext>
            </p:extLst>
          </p:nvPr>
        </p:nvGraphicFramePr>
        <p:xfrm>
          <a:off x="2438400" y="914400"/>
          <a:ext cx="930841" cy="740758"/>
        </p:xfrm>
        <a:graphic>
          <a:graphicData uri="http://schemas.openxmlformats.org/presentationml/2006/ole">
            <mc:AlternateContent xmlns:mc="http://schemas.openxmlformats.org/markup-compatibility/2006">
              <mc:Choice xmlns:v="urn:schemas-microsoft-com:vml" Requires="v">
                <p:oleObj spid="_x0000_s47105" name="Equation" r:id="rId4" imgW="571320" imgH="469800" progId="Equation.DSMT4">
                  <p:embed/>
                </p:oleObj>
              </mc:Choice>
              <mc:Fallback>
                <p:oleObj name="Equation" r:id="rId4" imgW="571320" imgH="469800" progId="Equation.DSMT4">
                  <p:embed/>
                  <p:pic>
                    <p:nvPicPr>
                      <p:cNvPr id="23" name="Object 22"/>
                      <p:cNvPicPr>
                        <a:picLocks noChangeAspect="1" noChangeArrowheads="1"/>
                      </p:cNvPicPr>
                      <p:nvPr/>
                    </p:nvPicPr>
                    <p:blipFill>
                      <a:blip r:embed="rId5"/>
                      <a:srcRect/>
                      <a:stretch>
                        <a:fillRect/>
                      </a:stretch>
                    </p:blipFill>
                    <p:spPr bwMode="auto">
                      <a:xfrm>
                        <a:off x="2438400" y="914400"/>
                        <a:ext cx="930841" cy="740758"/>
                      </a:xfrm>
                      <a:prstGeom prst="rect">
                        <a:avLst/>
                      </a:prstGeom>
                      <a:noFill/>
                      <a:ln>
                        <a:noFill/>
                      </a:ln>
                    </p:spPr>
                  </p:pic>
                </p:oleObj>
              </mc:Fallback>
            </mc:AlternateContent>
          </a:graphicData>
        </a:graphic>
      </p:graphicFrame>
      <p:sp>
        <p:nvSpPr>
          <p:cNvPr id="24" name="TextBox 23"/>
          <p:cNvSpPr txBox="1"/>
          <p:nvPr/>
        </p:nvSpPr>
        <p:spPr>
          <a:xfrm>
            <a:off x="0" y="1143000"/>
            <a:ext cx="8915400" cy="1107996"/>
          </a:xfrm>
          <a:prstGeom prst="rect">
            <a:avLst/>
          </a:prstGeom>
          <a:noFill/>
        </p:spPr>
        <p:txBody>
          <a:bodyPr wrap="square" rtlCol="0">
            <a:spAutoFit/>
          </a:bodyPr>
          <a:lstStyle/>
          <a:p>
            <a:r>
              <a:rPr lang="en-US" sz="2200" dirty="0"/>
              <a:t>The definite integral                 is called an improper integral of second kind if both a and b are finite but integrand becomes infinite at some point of the range. </a:t>
            </a:r>
            <a:endParaRPr lang="en-US" sz="3200" dirty="0"/>
          </a:p>
        </p:txBody>
      </p:sp>
      <p:graphicFrame>
        <p:nvGraphicFramePr>
          <p:cNvPr id="28" name="Object 27"/>
          <p:cNvGraphicFramePr>
            <a:graphicFrameLocks noChangeAspect="1"/>
          </p:cNvGraphicFramePr>
          <p:nvPr>
            <p:extLst>
              <p:ext uri="{D42A27DB-BD31-4B8C-83A1-F6EECF244321}">
                <p14:modId xmlns:p14="http://schemas.microsoft.com/office/powerpoint/2010/main" val="3441124716"/>
              </p:ext>
            </p:extLst>
          </p:nvPr>
        </p:nvGraphicFramePr>
        <p:xfrm>
          <a:off x="392444" y="2590800"/>
          <a:ext cx="6886575" cy="1001713"/>
        </p:xfrm>
        <a:graphic>
          <a:graphicData uri="http://schemas.openxmlformats.org/presentationml/2006/ole">
            <mc:AlternateContent xmlns:mc="http://schemas.openxmlformats.org/markup-compatibility/2006">
              <mc:Choice xmlns:v="urn:schemas-microsoft-com:vml" Requires="v">
                <p:oleObj spid="_x0000_s47106" name="Equation" r:id="rId6" imgW="3225600" imgH="469800" progId="Equation.DSMT4">
                  <p:embed/>
                </p:oleObj>
              </mc:Choice>
              <mc:Fallback>
                <p:oleObj name="Equation" r:id="rId6" imgW="3225600" imgH="469800" progId="Equation.DSMT4">
                  <p:embed/>
                  <p:pic>
                    <p:nvPicPr>
                      <p:cNvPr id="28" name="Object 27"/>
                      <p:cNvPicPr>
                        <a:picLocks noChangeAspect="1" noChangeArrowheads="1"/>
                      </p:cNvPicPr>
                      <p:nvPr/>
                    </p:nvPicPr>
                    <p:blipFill>
                      <a:blip r:embed="rId7"/>
                      <a:srcRect/>
                      <a:stretch>
                        <a:fillRect/>
                      </a:stretch>
                    </p:blipFill>
                    <p:spPr bwMode="auto">
                      <a:xfrm>
                        <a:off x="392444" y="2590800"/>
                        <a:ext cx="68865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938334349"/>
              </p:ext>
            </p:extLst>
          </p:nvPr>
        </p:nvGraphicFramePr>
        <p:xfrm>
          <a:off x="405144" y="3581400"/>
          <a:ext cx="6832600" cy="1001713"/>
        </p:xfrm>
        <a:graphic>
          <a:graphicData uri="http://schemas.openxmlformats.org/presentationml/2006/ole">
            <mc:AlternateContent xmlns:mc="http://schemas.openxmlformats.org/markup-compatibility/2006">
              <mc:Choice xmlns:v="urn:schemas-microsoft-com:vml" Requires="v">
                <p:oleObj spid="_x0000_s47107" name="Equation" r:id="rId8" imgW="3200400" imgH="469800" progId="Equation.DSMT4">
                  <p:embed/>
                </p:oleObj>
              </mc:Choice>
              <mc:Fallback>
                <p:oleObj name="Equation" r:id="rId8" imgW="3200400" imgH="469800" progId="Equation.DSMT4">
                  <p:embed/>
                  <p:pic>
                    <p:nvPicPr>
                      <p:cNvPr id="29" name="Object 28"/>
                      <p:cNvPicPr>
                        <a:picLocks noChangeAspect="1" noChangeArrowheads="1"/>
                      </p:cNvPicPr>
                      <p:nvPr/>
                    </p:nvPicPr>
                    <p:blipFill>
                      <a:blip r:embed="rId9"/>
                      <a:srcRect/>
                      <a:stretch>
                        <a:fillRect/>
                      </a:stretch>
                    </p:blipFill>
                    <p:spPr bwMode="auto">
                      <a:xfrm>
                        <a:off x="405144" y="3581400"/>
                        <a:ext cx="68326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889888723"/>
              </p:ext>
            </p:extLst>
          </p:nvPr>
        </p:nvGraphicFramePr>
        <p:xfrm>
          <a:off x="394032" y="4648200"/>
          <a:ext cx="8785225" cy="849313"/>
        </p:xfrm>
        <a:graphic>
          <a:graphicData uri="http://schemas.openxmlformats.org/presentationml/2006/ole">
            <mc:AlternateContent xmlns:mc="http://schemas.openxmlformats.org/markup-compatibility/2006">
              <mc:Choice xmlns:v="urn:schemas-microsoft-com:vml" Requires="v">
                <p:oleObj spid="_x0000_s47108" name="Equation" r:id="rId10" imgW="4851360" imgH="469800" progId="Equation.DSMT4">
                  <p:embed/>
                </p:oleObj>
              </mc:Choice>
              <mc:Fallback>
                <p:oleObj name="Equation" r:id="rId10" imgW="4851360" imgH="469800" progId="Equation.DSMT4">
                  <p:embed/>
                  <p:pic>
                    <p:nvPicPr>
                      <p:cNvPr id="30" name="Object 29"/>
                      <p:cNvPicPr>
                        <a:picLocks noChangeAspect="1" noChangeArrowheads="1"/>
                      </p:cNvPicPr>
                      <p:nvPr/>
                    </p:nvPicPr>
                    <p:blipFill>
                      <a:blip r:embed="rId11"/>
                      <a:srcRect/>
                      <a:stretch>
                        <a:fillRect/>
                      </a:stretch>
                    </p:blipFill>
                    <p:spPr bwMode="auto">
                      <a:xfrm>
                        <a:off x="394032" y="4648200"/>
                        <a:ext cx="8785225" cy="8493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24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Third Kind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76</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516989660"/>
              </p:ext>
            </p:extLst>
          </p:nvPr>
        </p:nvGraphicFramePr>
        <p:xfrm>
          <a:off x="2743303" y="1132106"/>
          <a:ext cx="903132" cy="740758"/>
        </p:xfrm>
        <a:graphic>
          <a:graphicData uri="http://schemas.openxmlformats.org/presentationml/2006/ole">
            <mc:AlternateContent xmlns:mc="http://schemas.openxmlformats.org/markup-compatibility/2006">
              <mc:Choice xmlns:v="urn:schemas-microsoft-com:vml" Requires="v">
                <p:oleObj spid="_x0000_s48129" name="Equation" r:id="rId4" imgW="571320" imgH="469800" progId="Equation.DSMT4">
                  <p:embed/>
                </p:oleObj>
              </mc:Choice>
              <mc:Fallback>
                <p:oleObj name="Equation" r:id="rId4" imgW="571320" imgH="469800" progId="Equation.DSMT4">
                  <p:embed/>
                  <p:pic>
                    <p:nvPicPr>
                      <p:cNvPr id="15" name="Object 14"/>
                      <p:cNvPicPr>
                        <a:picLocks noChangeAspect="1" noChangeArrowheads="1"/>
                      </p:cNvPicPr>
                      <p:nvPr/>
                    </p:nvPicPr>
                    <p:blipFill>
                      <a:blip r:embed="rId5"/>
                      <a:srcRect/>
                      <a:stretch>
                        <a:fillRect/>
                      </a:stretch>
                    </p:blipFill>
                    <p:spPr bwMode="auto">
                      <a:xfrm>
                        <a:off x="2743303" y="1132106"/>
                        <a:ext cx="903132" cy="740758"/>
                      </a:xfrm>
                      <a:prstGeom prst="rect">
                        <a:avLst/>
                      </a:prstGeom>
                      <a:noFill/>
                      <a:ln>
                        <a:noFill/>
                      </a:ln>
                    </p:spPr>
                  </p:pic>
                </p:oleObj>
              </mc:Fallback>
            </mc:AlternateContent>
          </a:graphicData>
        </a:graphic>
      </p:graphicFrame>
      <p:sp>
        <p:nvSpPr>
          <p:cNvPr id="16" name="TextBox 15"/>
          <p:cNvSpPr txBox="1"/>
          <p:nvPr/>
        </p:nvSpPr>
        <p:spPr>
          <a:xfrm>
            <a:off x="221776" y="1403405"/>
            <a:ext cx="8915400" cy="769441"/>
          </a:xfrm>
          <a:prstGeom prst="rect">
            <a:avLst/>
          </a:prstGeom>
          <a:noFill/>
        </p:spPr>
        <p:txBody>
          <a:bodyPr wrap="square" rtlCol="0">
            <a:spAutoFit/>
          </a:bodyPr>
          <a:lstStyle/>
          <a:p>
            <a:r>
              <a:rPr lang="en-US" sz="2200" dirty="0"/>
              <a:t>The definite integral                   is called an improper integral of third kind if interval of integration is unbounded and f is also unbounded. For example</a:t>
            </a:r>
          </a:p>
        </p:txBody>
      </p:sp>
      <p:graphicFrame>
        <p:nvGraphicFramePr>
          <p:cNvPr id="17" name="Object 16"/>
          <p:cNvGraphicFramePr>
            <a:graphicFrameLocks noChangeAspect="1"/>
          </p:cNvGraphicFramePr>
          <p:nvPr>
            <p:extLst>
              <p:ext uri="{D42A27DB-BD31-4B8C-83A1-F6EECF244321}">
                <p14:modId xmlns:p14="http://schemas.microsoft.com/office/powerpoint/2010/main" val="608857566"/>
              </p:ext>
            </p:extLst>
          </p:nvPr>
        </p:nvGraphicFramePr>
        <p:xfrm>
          <a:off x="2743303" y="2743200"/>
          <a:ext cx="1112837" cy="1001713"/>
        </p:xfrm>
        <a:graphic>
          <a:graphicData uri="http://schemas.openxmlformats.org/presentationml/2006/ole">
            <mc:AlternateContent xmlns:mc="http://schemas.openxmlformats.org/markup-compatibility/2006">
              <mc:Choice xmlns:v="urn:schemas-microsoft-com:vml" Requires="v">
                <p:oleObj spid="_x0000_s48130" name="Equation" r:id="rId6" imgW="520560" imgH="469800" progId="Equation.DSMT4">
                  <p:embed/>
                </p:oleObj>
              </mc:Choice>
              <mc:Fallback>
                <p:oleObj name="Equation" r:id="rId6" imgW="520560" imgH="469800" progId="Equation.DSMT4">
                  <p:embed/>
                  <p:pic>
                    <p:nvPicPr>
                      <p:cNvPr id="17" name="Object 16"/>
                      <p:cNvPicPr>
                        <a:picLocks noChangeAspect="1" noChangeArrowheads="1"/>
                      </p:cNvPicPr>
                      <p:nvPr/>
                    </p:nvPicPr>
                    <p:blipFill>
                      <a:blip r:embed="rId7"/>
                      <a:srcRect/>
                      <a:stretch>
                        <a:fillRect/>
                      </a:stretch>
                    </p:blipFill>
                    <p:spPr bwMode="auto">
                      <a:xfrm>
                        <a:off x="2743303" y="2743200"/>
                        <a:ext cx="1112837" cy="10017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5781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1</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77</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2145798008"/>
              </p:ext>
            </p:extLst>
          </p:nvPr>
        </p:nvGraphicFramePr>
        <p:xfrm>
          <a:off x="1828800" y="685800"/>
          <a:ext cx="4495800" cy="824109"/>
        </p:xfrm>
        <a:graphic>
          <a:graphicData uri="http://schemas.openxmlformats.org/presentationml/2006/ole">
            <mc:AlternateContent xmlns:mc="http://schemas.openxmlformats.org/markup-compatibility/2006">
              <mc:Choice xmlns:v="urn:schemas-microsoft-com:vml" Requires="v">
                <p:oleObj spid="_x0000_s49153" name="Equation" r:id="rId4" imgW="1942920" imgH="457200" progId="Equation.DSMT4">
                  <p:embed/>
                </p:oleObj>
              </mc:Choice>
              <mc:Fallback>
                <p:oleObj name="Equation" r:id="rId4" imgW="1942920" imgH="457200" progId="Equation.DSMT4">
                  <p:embed/>
                  <p:pic>
                    <p:nvPicPr>
                      <p:cNvPr id="10" name="Object 9"/>
                      <p:cNvPicPr>
                        <a:picLocks noChangeAspect="1" noChangeArrowheads="1"/>
                      </p:cNvPicPr>
                      <p:nvPr/>
                    </p:nvPicPr>
                    <p:blipFill>
                      <a:blip r:embed="rId5"/>
                      <a:srcRect/>
                      <a:stretch>
                        <a:fillRect/>
                      </a:stretch>
                    </p:blipFill>
                    <p:spPr bwMode="auto">
                      <a:xfrm>
                        <a:off x="1828800" y="685800"/>
                        <a:ext cx="4495800" cy="824109"/>
                      </a:xfrm>
                      <a:prstGeom prst="rect">
                        <a:avLst/>
                      </a:prstGeom>
                      <a:noFill/>
                      <a:ln>
                        <a:noFill/>
                      </a:ln>
                    </p:spPr>
                  </p:pic>
                </p:oleObj>
              </mc:Fallback>
            </mc:AlternateContent>
          </a:graphicData>
        </a:graphic>
      </p:graphicFrame>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graphicFrame>
        <p:nvGraphicFramePr>
          <p:cNvPr id="12" name="Object 11"/>
          <p:cNvGraphicFramePr>
            <a:graphicFrameLocks noChangeAspect="1"/>
          </p:cNvGraphicFramePr>
          <p:nvPr>
            <p:extLst>
              <p:ext uri="{D42A27DB-BD31-4B8C-83A1-F6EECF244321}">
                <p14:modId xmlns:p14="http://schemas.microsoft.com/office/powerpoint/2010/main" val="1966336585"/>
              </p:ext>
            </p:extLst>
          </p:nvPr>
        </p:nvGraphicFramePr>
        <p:xfrm>
          <a:off x="581025" y="2259013"/>
          <a:ext cx="2543175" cy="899116"/>
        </p:xfrm>
        <a:graphic>
          <a:graphicData uri="http://schemas.openxmlformats.org/presentationml/2006/ole">
            <mc:AlternateContent xmlns:mc="http://schemas.openxmlformats.org/markup-compatibility/2006">
              <mc:Choice xmlns:v="urn:schemas-microsoft-com:vml" Requires="v">
                <p:oleObj spid="_x0000_s49154" name="Equation" r:id="rId6" imgW="1295280" imgH="457200" progId="Equation.DSMT4">
                  <p:embed/>
                </p:oleObj>
              </mc:Choice>
              <mc:Fallback>
                <p:oleObj name="Equation" r:id="rId6" imgW="1295280" imgH="457200" progId="Equation.DSMT4">
                  <p:embed/>
                  <p:pic>
                    <p:nvPicPr>
                      <p:cNvPr id="12" name="Object 11"/>
                      <p:cNvPicPr>
                        <a:picLocks noChangeAspect="1" noChangeArrowheads="1"/>
                      </p:cNvPicPr>
                      <p:nvPr/>
                    </p:nvPicPr>
                    <p:blipFill>
                      <a:blip r:embed="rId7"/>
                      <a:srcRect/>
                      <a:stretch>
                        <a:fillRect/>
                      </a:stretch>
                    </p:blipFill>
                    <p:spPr bwMode="auto">
                      <a:xfrm>
                        <a:off x="581025" y="2259013"/>
                        <a:ext cx="2543175" cy="899116"/>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981473038"/>
              </p:ext>
            </p:extLst>
          </p:nvPr>
        </p:nvGraphicFramePr>
        <p:xfrm>
          <a:off x="3393034" y="1953491"/>
          <a:ext cx="1836333" cy="1590675"/>
        </p:xfrm>
        <a:graphic>
          <a:graphicData uri="http://schemas.openxmlformats.org/presentationml/2006/ole">
            <mc:AlternateContent xmlns:mc="http://schemas.openxmlformats.org/markup-compatibility/2006">
              <mc:Choice xmlns:v="urn:schemas-microsoft-com:vml" Requires="v">
                <p:oleObj spid="_x0000_s49155" name="Equation" r:id="rId8" imgW="939600" imgH="812520" progId="Equation.DSMT4">
                  <p:embed/>
                </p:oleObj>
              </mc:Choice>
              <mc:Fallback>
                <p:oleObj name="Equation" r:id="rId8" imgW="939600" imgH="812520" progId="Equation.DSMT4">
                  <p:embed/>
                  <p:pic>
                    <p:nvPicPr>
                      <p:cNvPr id="13" name="Object 12"/>
                      <p:cNvPicPr>
                        <a:picLocks noChangeAspect="1" noChangeArrowheads="1"/>
                      </p:cNvPicPr>
                      <p:nvPr/>
                    </p:nvPicPr>
                    <p:blipFill>
                      <a:blip r:embed="rId9"/>
                      <a:srcRect/>
                      <a:stretch>
                        <a:fillRect/>
                      </a:stretch>
                    </p:blipFill>
                    <p:spPr bwMode="auto">
                      <a:xfrm>
                        <a:off x="3393034" y="1953491"/>
                        <a:ext cx="1836333" cy="1590675"/>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97095016"/>
              </p:ext>
            </p:extLst>
          </p:nvPr>
        </p:nvGraphicFramePr>
        <p:xfrm>
          <a:off x="1219200" y="3657600"/>
          <a:ext cx="2160712" cy="914400"/>
        </p:xfrm>
        <a:graphic>
          <a:graphicData uri="http://schemas.openxmlformats.org/presentationml/2006/ole">
            <mc:AlternateContent xmlns:mc="http://schemas.openxmlformats.org/markup-compatibility/2006">
              <mc:Choice xmlns:v="urn:schemas-microsoft-com:vml" Requires="v">
                <p:oleObj spid="_x0000_s49156" name="Equation" r:id="rId10" imgW="1143000" imgH="482400" progId="Equation.DSMT4">
                  <p:embed/>
                </p:oleObj>
              </mc:Choice>
              <mc:Fallback>
                <p:oleObj name="Equation" r:id="rId10" imgW="1143000" imgH="482400" progId="Equation.DSMT4">
                  <p:embed/>
                  <p:pic>
                    <p:nvPicPr>
                      <p:cNvPr id="14" name="Object 13"/>
                      <p:cNvPicPr>
                        <a:picLocks noChangeAspect="1" noChangeArrowheads="1"/>
                      </p:cNvPicPr>
                      <p:nvPr/>
                    </p:nvPicPr>
                    <p:blipFill>
                      <a:blip r:embed="rId11"/>
                      <a:srcRect/>
                      <a:stretch>
                        <a:fillRect/>
                      </a:stretch>
                    </p:blipFill>
                    <p:spPr bwMode="auto">
                      <a:xfrm>
                        <a:off x="1219200" y="3657600"/>
                        <a:ext cx="2160712" cy="914400"/>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921117789"/>
              </p:ext>
            </p:extLst>
          </p:nvPr>
        </p:nvGraphicFramePr>
        <p:xfrm>
          <a:off x="1408113" y="5562600"/>
          <a:ext cx="3468687" cy="911067"/>
        </p:xfrm>
        <a:graphic>
          <a:graphicData uri="http://schemas.openxmlformats.org/presentationml/2006/ole">
            <mc:AlternateContent xmlns:mc="http://schemas.openxmlformats.org/markup-compatibility/2006">
              <mc:Choice xmlns:v="urn:schemas-microsoft-com:vml" Requires="v">
                <p:oleObj spid="_x0000_s49157" name="Equation" r:id="rId12" imgW="1739880" imgH="457200" progId="Equation.DSMT4">
                  <p:embed/>
                </p:oleObj>
              </mc:Choice>
              <mc:Fallback>
                <p:oleObj name="Equation" r:id="rId12" imgW="1739880" imgH="457200" progId="Equation.DSMT4">
                  <p:embed/>
                  <p:pic>
                    <p:nvPicPr>
                      <p:cNvPr id="15" name="Object 14"/>
                      <p:cNvPicPr>
                        <a:picLocks noChangeAspect="1" noChangeArrowheads="1"/>
                      </p:cNvPicPr>
                      <p:nvPr/>
                    </p:nvPicPr>
                    <p:blipFill>
                      <a:blip r:embed="rId13"/>
                      <a:srcRect/>
                      <a:stretch>
                        <a:fillRect/>
                      </a:stretch>
                    </p:blipFill>
                    <p:spPr bwMode="auto">
                      <a:xfrm>
                        <a:off x="1408113" y="5562600"/>
                        <a:ext cx="3468687" cy="911067"/>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26710844"/>
              </p:ext>
            </p:extLst>
          </p:nvPr>
        </p:nvGraphicFramePr>
        <p:xfrm>
          <a:off x="3505200" y="3657600"/>
          <a:ext cx="2514600" cy="945123"/>
        </p:xfrm>
        <a:graphic>
          <a:graphicData uri="http://schemas.openxmlformats.org/presentationml/2006/ole">
            <mc:AlternateContent xmlns:mc="http://schemas.openxmlformats.org/markup-compatibility/2006">
              <mc:Choice xmlns:v="urn:schemas-microsoft-com:vml" Requires="v">
                <p:oleObj spid="_x0000_s49158" name="Equation" r:id="rId14" imgW="1218960" imgH="457200" progId="Equation.DSMT4">
                  <p:embed/>
                </p:oleObj>
              </mc:Choice>
              <mc:Fallback>
                <p:oleObj name="Equation" r:id="rId14" imgW="1218960" imgH="457200" progId="Equation.DSMT4">
                  <p:embed/>
                  <p:pic>
                    <p:nvPicPr>
                      <p:cNvPr id="16" name="Object 15"/>
                      <p:cNvPicPr>
                        <a:picLocks noChangeAspect="1" noChangeArrowheads="1"/>
                      </p:cNvPicPr>
                      <p:nvPr/>
                    </p:nvPicPr>
                    <p:blipFill>
                      <a:blip r:embed="rId15"/>
                      <a:srcRect/>
                      <a:stretch>
                        <a:fillRect/>
                      </a:stretch>
                    </p:blipFill>
                    <p:spPr bwMode="auto">
                      <a:xfrm>
                        <a:off x="3505200" y="3657600"/>
                        <a:ext cx="2514600" cy="945123"/>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551723903"/>
              </p:ext>
            </p:extLst>
          </p:nvPr>
        </p:nvGraphicFramePr>
        <p:xfrm>
          <a:off x="1501775" y="4956176"/>
          <a:ext cx="3298825" cy="537836"/>
        </p:xfrm>
        <a:graphic>
          <a:graphicData uri="http://schemas.openxmlformats.org/presentationml/2006/ole">
            <mc:AlternateContent xmlns:mc="http://schemas.openxmlformats.org/markup-compatibility/2006">
              <mc:Choice xmlns:v="urn:schemas-microsoft-com:vml" Requires="v">
                <p:oleObj spid="_x0000_s49159" name="Equation" r:id="rId16" imgW="1562040" imgH="253800" progId="Equation.DSMT4">
                  <p:embed/>
                </p:oleObj>
              </mc:Choice>
              <mc:Fallback>
                <p:oleObj name="Equation" r:id="rId16" imgW="1562040" imgH="253800" progId="Equation.DSMT4">
                  <p:embed/>
                  <p:pic>
                    <p:nvPicPr>
                      <p:cNvPr id="17" name="Object 16"/>
                      <p:cNvPicPr>
                        <a:picLocks noChangeAspect="1" noChangeArrowheads="1"/>
                      </p:cNvPicPr>
                      <p:nvPr/>
                    </p:nvPicPr>
                    <p:blipFill>
                      <a:blip r:embed="rId17"/>
                      <a:srcRect/>
                      <a:stretch>
                        <a:fillRect/>
                      </a:stretch>
                    </p:blipFill>
                    <p:spPr bwMode="auto">
                      <a:xfrm>
                        <a:off x="1501775" y="4956176"/>
                        <a:ext cx="3298825" cy="537836"/>
                      </a:xfrm>
                      <a:prstGeom prst="rect">
                        <a:avLst/>
                      </a:prstGeom>
                      <a:noFill/>
                      <a:ln>
                        <a:noFill/>
                      </a:ln>
                    </p:spPr>
                  </p:pic>
                </p:oleObj>
              </mc:Fallback>
            </mc:AlternateContent>
          </a:graphicData>
        </a:graphic>
      </p:graphicFrame>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spTree>
    <p:extLst>
      <p:ext uri="{BB962C8B-B14F-4D97-AF65-F5344CB8AC3E}">
        <p14:creationId xmlns:p14="http://schemas.microsoft.com/office/powerpoint/2010/main" val="402598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2</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78</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19" name="Object 18"/>
          <p:cNvGraphicFramePr>
            <a:graphicFrameLocks noChangeAspect="1"/>
          </p:cNvGraphicFramePr>
          <p:nvPr>
            <p:extLst>
              <p:ext uri="{D42A27DB-BD31-4B8C-83A1-F6EECF244321}">
                <p14:modId xmlns:p14="http://schemas.microsoft.com/office/powerpoint/2010/main" val="2718398466"/>
              </p:ext>
            </p:extLst>
          </p:nvPr>
        </p:nvGraphicFramePr>
        <p:xfrm>
          <a:off x="1752600" y="729182"/>
          <a:ext cx="4151672" cy="932355"/>
        </p:xfrm>
        <a:graphic>
          <a:graphicData uri="http://schemas.openxmlformats.org/presentationml/2006/ole">
            <mc:AlternateContent xmlns:mc="http://schemas.openxmlformats.org/markup-compatibility/2006">
              <mc:Choice xmlns:v="urn:schemas-microsoft-com:vml" Requires="v">
                <p:oleObj spid="_x0000_s50177" name="Equation" r:id="rId4" imgW="2031840" imgH="457200" progId="Equation.DSMT4">
                  <p:embed/>
                </p:oleObj>
              </mc:Choice>
              <mc:Fallback>
                <p:oleObj name="Equation" r:id="rId4" imgW="2031840" imgH="457200" progId="Equation.DSMT4">
                  <p:embed/>
                  <p:pic>
                    <p:nvPicPr>
                      <p:cNvPr id="19" name="Object 18"/>
                      <p:cNvPicPr>
                        <a:picLocks noChangeAspect="1" noChangeArrowheads="1"/>
                      </p:cNvPicPr>
                      <p:nvPr/>
                    </p:nvPicPr>
                    <p:blipFill>
                      <a:blip r:embed="rId5"/>
                      <a:srcRect/>
                      <a:stretch>
                        <a:fillRect/>
                      </a:stretch>
                    </p:blipFill>
                    <p:spPr bwMode="auto">
                      <a:xfrm>
                        <a:off x="1752600" y="729182"/>
                        <a:ext cx="4151672" cy="932355"/>
                      </a:xfrm>
                      <a:prstGeom prst="rect">
                        <a:avLst/>
                      </a:prstGeom>
                      <a:noFill/>
                      <a:ln>
                        <a:no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25548820"/>
              </p:ext>
            </p:extLst>
          </p:nvPr>
        </p:nvGraphicFramePr>
        <p:xfrm>
          <a:off x="1321971" y="1598613"/>
          <a:ext cx="2945229" cy="876509"/>
        </p:xfrm>
        <a:graphic>
          <a:graphicData uri="http://schemas.openxmlformats.org/presentationml/2006/ole">
            <mc:AlternateContent xmlns:mc="http://schemas.openxmlformats.org/markup-compatibility/2006">
              <mc:Choice xmlns:v="urn:schemas-microsoft-com:vml" Requires="v">
                <p:oleObj spid="_x0000_s50178" name="Equation" r:id="rId6" imgW="1536480" imgH="457200" progId="Equation.DSMT4">
                  <p:embed/>
                </p:oleObj>
              </mc:Choice>
              <mc:Fallback>
                <p:oleObj name="Equation" r:id="rId6" imgW="1536480" imgH="457200" progId="Equation.DSMT4">
                  <p:embed/>
                  <p:pic>
                    <p:nvPicPr>
                      <p:cNvPr id="21" name="Object 20"/>
                      <p:cNvPicPr>
                        <a:picLocks noChangeAspect="1" noChangeArrowheads="1"/>
                      </p:cNvPicPr>
                      <p:nvPr/>
                    </p:nvPicPr>
                    <p:blipFill>
                      <a:blip r:embed="rId7"/>
                      <a:srcRect/>
                      <a:stretch>
                        <a:fillRect/>
                      </a:stretch>
                    </p:blipFill>
                    <p:spPr bwMode="auto">
                      <a:xfrm>
                        <a:off x="1321971" y="1598613"/>
                        <a:ext cx="2945229" cy="876509"/>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063931361"/>
              </p:ext>
            </p:extLst>
          </p:nvPr>
        </p:nvGraphicFramePr>
        <p:xfrm>
          <a:off x="4267200" y="1752600"/>
          <a:ext cx="3052762" cy="647185"/>
        </p:xfrm>
        <a:graphic>
          <a:graphicData uri="http://schemas.openxmlformats.org/presentationml/2006/ole">
            <mc:AlternateContent xmlns:mc="http://schemas.openxmlformats.org/markup-compatibility/2006">
              <mc:Choice xmlns:v="urn:schemas-microsoft-com:vml" Requires="v">
                <p:oleObj spid="_x0000_s50179" name="Equation" r:id="rId8" imgW="1562040" imgH="330120" progId="Equation.DSMT4">
                  <p:embed/>
                </p:oleObj>
              </mc:Choice>
              <mc:Fallback>
                <p:oleObj name="Equation" r:id="rId8" imgW="1562040" imgH="330120" progId="Equation.DSMT4">
                  <p:embed/>
                  <p:pic>
                    <p:nvPicPr>
                      <p:cNvPr id="22" name="Object 21"/>
                      <p:cNvPicPr>
                        <a:picLocks noChangeAspect="1" noChangeArrowheads="1"/>
                      </p:cNvPicPr>
                      <p:nvPr/>
                    </p:nvPicPr>
                    <p:blipFill>
                      <a:blip r:embed="rId9"/>
                      <a:srcRect/>
                      <a:stretch>
                        <a:fillRect/>
                      </a:stretch>
                    </p:blipFill>
                    <p:spPr bwMode="auto">
                      <a:xfrm>
                        <a:off x="4267200" y="1752600"/>
                        <a:ext cx="3052762" cy="647185"/>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225655434"/>
              </p:ext>
            </p:extLst>
          </p:nvPr>
        </p:nvGraphicFramePr>
        <p:xfrm>
          <a:off x="1981200" y="5257800"/>
          <a:ext cx="4191000" cy="960650"/>
        </p:xfrm>
        <a:graphic>
          <a:graphicData uri="http://schemas.openxmlformats.org/presentationml/2006/ole">
            <mc:AlternateContent xmlns:mc="http://schemas.openxmlformats.org/markup-compatibility/2006">
              <mc:Choice xmlns:v="urn:schemas-microsoft-com:vml" Requires="v">
                <p:oleObj spid="_x0000_s50180" name="Equation" r:id="rId10" imgW="1993680" imgH="457200" progId="Equation.DSMT4">
                  <p:embed/>
                </p:oleObj>
              </mc:Choice>
              <mc:Fallback>
                <p:oleObj name="Equation" r:id="rId10" imgW="1993680" imgH="457200" progId="Equation.DSMT4">
                  <p:embed/>
                  <p:pic>
                    <p:nvPicPr>
                      <p:cNvPr id="23" name="Object 22"/>
                      <p:cNvPicPr>
                        <a:picLocks noChangeAspect="1" noChangeArrowheads="1"/>
                      </p:cNvPicPr>
                      <p:nvPr/>
                    </p:nvPicPr>
                    <p:blipFill>
                      <a:blip r:embed="rId11"/>
                      <a:srcRect/>
                      <a:stretch>
                        <a:fillRect/>
                      </a:stretch>
                    </p:blipFill>
                    <p:spPr bwMode="auto">
                      <a:xfrm>
                        <a:off x="1981200" y="5257800"/>
                        <a:ext cx="4191000" cy="960650"/>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627176951"/>
              </p:ext>
            </p:extLst>
          </p:nvPr>
        </p:nvGraphicFramePr>
        <p:xfrm>
          <a:off x="1090025" y="2667000"/>
          <a:ext cx="4203032" cy="631819"/>
        </p:xfrm>
        <a:graphic>
          <a:graphicData uri="http://schemas.openxmlformats.org/presentationml/2006/ole">
            <mc:AlternateContent xmlns:mc="http://schemas.openxmlformats.org/markup-compatibility/2006">
              <mc:Choice xmlns:v="urn:schemas-microsoft-com:vml" Requires="v">
                <p:oleObj spid="_x0000_s50181" name="Equation" r:id="rId12" imgW="2031840" imgH="304560" progId="Equation.DSMT4">
                  <p:embed/>
                </p:oleObj>
              </mc:Choice>
              <mc:Fallback>
                <p:oleObj name="Equation" r:id="rId12" imgW="2031840" imgH="304560" progId="Equation.DSMT4">
                  <p:embed/>
                  <p:pic>
                    <p:nvPicPr>
                      <p:cNvPr id="24" name="Object 23"/>
                      <p:cNvPicPr>
                        <a:picLocks noChangeAspect="1" noChangeArrowheads="1"/>
                      </p:cNvPicPr>
                      <p:nvPr/>
                    </p:nvPicPr>
                    <p:blipFill>
                      <a:blip r:embed="rId13"/>
                      <a:srcRect/>
                      <a:stretch>
                        <a:fillRect/>
                      </a:stretch>
                    </p:blipFill>
                    <p:spPr bwMode="auto">
                      <a:xfrm>
                        <a:off x="1090025" y="2667000"/>
                        <a:ext cx="4203032" cy="631819"/>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173072435"/>
              </p:ext>
            </p:extLst>
          </p:nvPr>
        </p:nvGraphicFramePr>
        <p:xfrm>
          <a:off x="1295400" y="3429000"/>
          <a:ext cx="2514600" cy="725612"/>
        </p:xfrm>
        <a:graphic>
          <a:graphicData uri="http://schemas.openxmlformats.org/presentationml/2006/ole">
            <mc:AlternateContent xmlns:mc="http://schemas.openxmlformats.org/markup-compatibility/2006">
              <mc:Choice xmlns:v="urn:schemas-microsoft-com:vml" Requires="v">
                <p:oleObj spid="_x0000_s50182" name="Equation" r:id="rId14" imgW="1498320" imgH="431640" progId="Equation.DSMT4">
                  <p:embed/>
                </p:oleObj>
              </mc:Choice>
              <mc:Fallback>
                <p:oleObj name="Equation" r:id="rId14" imgW="1498320" imgH="431640" progId="Equation.DSMT4">
                  <p:embed/>
                  <p:pic>
                    <p:nvPicPr>
                      <p:cNvPr id="25" name="Object 24"/>
                      <p:cNvPicPr>
                        <a:picLocks noChangeAspect="1" noChangeArrowheads="1"/>
                      </p:cNvPicPr>
                      <p:nvPr/>
                    </p:nvPicPr>
                    <p:blipFill>
                      <a:blip r:embed="rId15"/>
                      <a:srcRect/>
                      <a:stretch>
                        <a:fillRect/>
                      </a:stretch>
                    </p:blipFill>
                    <p:spPr bwMode="auto">
                      <a:xfrm>
                        <a:off x="1295400" y="3429000"/>
                        <a:ext cx="2514600" cy="725612"/>
                      </a:xfrm>
                      <a:prstGeom prst="rect">
                        <a:avLst/>
                      </a:prstGeom>
                      <a:noFill/>
                      <a:ln>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467256113"/>
              </p:ext>
            </p:extLst>
          </p:nvPr>
        </p:nvGraphicFramePr>
        <p:xfrm>
          <a:off x="3733800" y="3429000"/>
          <a:ext cx="3752683" cy="798471"/>
        </p:xfrm>
        <a:graphic>
          <a:graphicData uri="http://schemas.openxmlformats.org/presentationml/2006/ole">
            <mc:AlternateContent xmlns:mc="http://schemas.openxmlformats.org/markup-compatibility/2006">
              <mc:Choice xmlns:v="urn:schemas-microsoft-com:vml" Requires="v">
                <p:oleObj spid="_x0000_s50183" name="Equation" r:id="rId16" imgW="2031840" imgH="431640" progId="Equation.DSMT4">
                  <p:embed/>
                </p:oleObj>
              </mc:Choice>
              <mc:Fallback>
                <p:oleObj name="Equation" r:id="rId16" imgW="2031840" imgH="431640" progId="Equation.DSMT4">
                  <p:embed/>
                  <p:pic>
                    <p:nvPicPr>
                      <p:cNvPr id="26" name="Object 25"/>
                      <p:cNvPicPr>
                        <a:picLocks noChangeAspect="1" noChangeArrowheads="1"/>
                      </p:cNvPicPr>
                      <p:nvPr/>
                    </p:nvPicPr>
                    <p:blipFill>
                      <a:blip r:embed="rId17"/>
                      <a:srcRect/>
                      <a:stretch>
                        <a:fillRect/>
                      </a:stretch>
                    </p:blipFill>
                    <p:spPr bwMode="auto">
                      <a:xfrm>
                        <a:off x="3733800" y="3429000"/>
                        <a:ext cx="3752683" cy="798471"/>
                      </a:xfrm>
                      <a:prstGeom prst="rect">
                        <a:avLst/>
                      </a:prstGeom>
                      <a:noFill/>
                      <a:ln>
                        <a:noFill/>
                      </a:ln>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00750307"/>
              </p:ext>
            </p:extLst>
          </p:nvPr>
        </p:nvGraphicFramePr>
        <p:xfrm>
          <a:off x="1509215" y="4343400"/>
          <a:ext cx="3964907" cy="859776"/>
        </p:xfrm>
        <a:graphic>
          <a:graphicData uri="http://schemas.openxmlformats.org/presentationml/2006/ole">
            <mc:AlternateContent xmlns:mc="http://schemas.openxmlformats.org/markup-compatibility/2006">
              <mc:Choice xmlns:v="urn:schemas-microsoft-com:vml" Requires="v">
                <p:oleObj spid="_x0000_s50184" name="Equation" r:id="rId18" imgW="1993680" imgH="431640" progId="Equation.DSMT4">
                  <p:embed/>
                </p:oleObj>
              </mc:Choice>
              <mc:Fallback>
                <p:oleObj name="Equation" r:id="rId18" imgW="1993680" imgH="431640" progId="Equation.DSMT4">
                  <p:embed/>
                  <p:pic>
                    <p:nvPicPr>
                      <p:cNvPr id="27" name="Object 26"/>
                      <p:cNvPicPr>
                        <a:picLocks noChangeAspect="1" noChangeArrowheads="1"/>
                      </p:cNvPicPr>
                      <p:nvPr/>
                    </p:nvPicPr>
                    <p:blipFill>
                      <a:blip r:embed="rId19"/>
                      <a:srcRect/>
                      <a:stretch>
                        <a:fillRect/>
                      </a:stretch>
                    </p:blipFill>
                    <p:spPr bwMode="auto">
                      <a:xfrm>
                        <a:off x="1509215" y="4343400"/>
                        <a:ext cx="3964907" cy="8597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773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20" name="Object 19"/>
          <p:cNvGraphicFramePr>
            <a:graphicFrameLocks noChangeAspect="1"/>
          </p:cNvGraphicFramePr>
          <p:nvPr>
            <p:extLst>
              <p:ext uri="{D42A27DB-BD31-4B8C-83A1-F6EECF244321}">
                <p14:modId xmlns:p14="http://schemas.microsoft.com/office/powerpoint/2010/main" val="1436899507"/>
              </p:ext>
            </p:extLst>
          </p:nvPr>
        </p:nvGraphicFramePr>
        <p:xfrm>
          <a:off x="1696873" y="685801"/>
          <a:ext cx="4094328" cy="909698"/>
        </p:xfrm>
        <a:graphic>
          <a:graphicData uri="http://schemas.openxmlformats.org/presentationml/2006/ole">
            <mc:AlternateContent xmlns:mc="http://schemas.openxmlformats.org/markup-compatibility/2006">
              <mc:Choice xmlns:v="urn:schemas-microsoft-com:vml" Requires="v">
                <p:oleObj spid="_x0000_s51201" name="Equation" r:id="rId4" imgW="2057400" imgH="457200" progId="Equation.DSMT4">
                  <p:embed/>
                </p:oleObj>
              </mc:Choice>
              <mc:Fallback>
                <p:oleObj name="Equation" r:id="rId4" imgW="2057400" imgH="457200" progId="Equation.DSMT4">
                  <p:embed/>
                  <p:pic>
                    <p:nvPicPr>
                      <p:cNvPr id="20" name="Object 19"/>
                      <p:cNvPicPr>
                        <a:picLocks noChangeAspect="1" noChangeArrowheads="1"/>
                      </p:cNvPicPr>
                      <p:nvPr/>
                    </p:nvPicPr>
                    <p:blipFill>
                      <a:blip r:embed="rId5"/>
                      <a:srcRect/>
                      <a:stretch>
                        <a:fillRect/>
                      </a:stretch>
                    </p:blipFill>
                    <p:spPr bwMode="auto">
                      <a:xfrm>
                        <a:off x="1696873" y="685801"/>
                        <a:ext cx="4094328" cy="909698"/>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643764716"/>
              </p:ext>
            </p:extLst>
          </p:nvPr>
        </p:nvGraphicFramePr>
        <p:xfrm>
          <a:off x="457200" y="2230995"/>
          <a:ext cx="3105150" cy="871756"/>
        </p:xfrm>
        <a:graphic>
          <a:graphicData uri="http://schemas.openxmlformats.org/presentationml/2006/ole">
            <mc:AlternateContent xmlns:mc="http://schemas.openxmlformats.org/markup-compatibility/2006">
              <mc:Choice xmlns:v="urn:schemas-microsoft-com:vml" Requires="v">
                <p:oleObj spid="_x0000_s51202" name="Equation" r:id="rId6" imgW="1676160" imgH="469800" progId="Equation.DSMT4">
                  <p:embed/>
                </p:oleObj>
              </mc:Choice>
              <mc:Fallback>
                <p:oleObj name="Equation" r:id="rId6" imgW="1676160" imgH="469800" progId="Equation.DSMT4">
                  <p:embed/>
                  <p:pic>
                    <p:nvPicPr>
                      <p:cNvPr id="29" name="Object 28"/>
                      <p:cNvPicPr>
                        <a:picLocks noChangeAspect="1" noChangeArrowheads="1"/>
                      </p:cNvPicPr>
                      <p:nvPr/>
                    </p:nvPicPr>
                    <p:blipFill>
                      <a:blip r:embed="rId7"/>
                      <a:srcRect/>
                      <a:stretch>
                        <a:fillRect/>
                      </a:stretch>
                    </p:blipFill>
                    <p:spPr bwMode="auto">
                      <a:xfrm>
                        <a:off x="457200" y="2230995"/>
                        <a:ext cx="3105150" cy="871756"/>
                      </a:xfrm>
                      <a:prstGeom prst="rect">
                        <a:avLst/>
                      </a:prstGeom>
                      <a:noFill/>
                      <a:ln>
                        <a:noFill/>
                      </a:ln>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853537475"/>
              </p:ext>
            </p:extLst>
          </p:nvPr>
        </p:nvGraphicFramePr>
        <p:xfrm>
          <a:off x="1371601" y="3276600"/>
          <a:ext cx="3657600" cy="788731"/>
        </p:xfrm>
        <a:graphic>
          <a:graphicData uri="http://schemas.openxmlformats.org/presentationml/2006/ole">
            <mc:AlternateContent xmlns:mc="http://schemas.openxmlformats.org/markup-compatibility/2006">
              <mc:Choice xmlns:v="urn:schemas-microsoft-com:vml" Requires="v">
                <p:oleObj spid="_x0000_s51203" name="Equation" r:id="rId8" imgW="1828800" imgH="393480" progId="Equation.DSMT4">
                  <p:embed/>
                </p:oleObj>
              </mc:Choice>
              <mc:Fallback>
                <p:oleObj name="Equation" r:id="rId8" imgW="1828800" imgH="393480" progId="Equation.DSMT4">
                  <p:embed/>
                  <p:pic>
                    <p:nvPicPr>
                      <p:cNvPr id="30" name="Object 29"/>
                      <p:cNvPicPr>
                        <a:picLocks noChangeAspect="1" noChangeArrowheads="1"/>
                      </p:cNvPicPr>
                      <p:nvPr/>
                    </p:nvPicPr>
                    <p:blipFill>
                      <a:blip r:embed="rId9"/>
                      <a:srcRect/>
                      <a:stretch>
                        <a:fillRect/>
                      </a:stretch>
                    </p:blipFill>
                    <p:spPr bwMode="auto">
                      <a:xfrm>
                        <a:off x="1371601" y="3276600"/>
                        <a:ext cx="3657600" cy="788731"/>
                      </a:xfrm>
                      <a:prstGeom prst="rect">
                        <a:avLst/>
                      </a:prstGeom>
                      <a:noFill/>
                      <a:ln>
                        <a:noFill/>
                      </a:ln>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276310139"/>
              </p:ext>
            </p:extLst>
          </p:nvPr>
        </p:nvGraphicFramePr>
        <p:xfrm>
          <a:off x="1676400" y="5181601"/>
          <a:ext cx="3429000" cy="914202"/>
        </p:xfrm>
        <a:graphic>
          <a:graphicData uri="http://schemas.openxmlformats.org/presentationml/2006/ole">
            <mc:AlternateContent xmlns:mc="http://schemas.openxmlformats.org/markup-compatibility/2006">
              <mc:Choice xmlns:v="urn:schemas-microsoft-com:vml" Requires="v">
                <p:oleObj spid="_x0000_s51204" name="Equation" r:id="rId10" imgW="1600200" imgH="457200" progId="Equation.DSMT4">
                  <p:embed/>
                </p:oleObj>
              </mc:Choice>
              <mc:Fallback>
                <p:oleObj name="Equation" r:id="rId10" imgW="1600200" imgH="457200" progId="Equation.DSMT4">
                  <p:embed/>
                  <p:pic>
                    <p:nvPicPr>
                      <p:cNvPr id="31" name="Object 30"/>
                      <p:cNvPicPr>
                        <a:picLocks noChangeAspect="1" noChangeArrowheads="1"/>
                      </p:cNvPicPr>
                      <p:nvPr/>
                    </p:nvPicPr>
                    <p:blipFill>
                      <a:blip r:embed="rId11"/>
                      <a:srcRect/>
                      <a:stretch>
                        <a:fillRect/>
                      </a:stretch>
                    </p:blipFill>
                    <p:spPr bwMode="auto">
                      <a:xfrm>
                        <a:off x="1676400" y="5181601"/>
                        <a:ext cx="3429000" cy="914202"/>
                      </a:xfrm>
                      <a:prstGeom prst="rect">
                        <a:avLst/>
                      </a:prstGeom>
                      <a:noFill/>
                      <a:ln>
                        <a:noFill/>
                      </a:ln>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54900072"/>
              </p:ext>
            </p:extLst>
          </p:nvPr>
        </p:nvGraphicFramePr>
        <p:xfrm>
          <a:off x="3733800" y="2258291"/>
          <a:ext cx="2362200" cy="748315"/>
        </p:xfrm>
        <a:graphic>
          <a:graphicData uri="http://schemas.openxmlformats.org/presentationml/2006/ole">
            <mc:AlternateContent xmlns:mc="http://schemas.openxmlformats.org/markup-compatibility/2006">
              <mc:Choice xmlns:v="urn:schemas-microsoft-com:vml" Requires="v">
                <p:oleObj spid="_x0000_s51205" name="Equation" r:id="rId12" imgW="1244520" imgH="393480" progId="Equation.DSMT4">
                  <p:embed/>
                </p:oleObj>
              </mc:Choice>
              <mc:Fallback>
                <p:oleObj name="Equation" r:id="rId12" imgW="1244520" imgH="393480" progId="Equation.DSMT4">
                  <p:embed/>
                  <p:pic>
                    <p:nvPicPr>
                      <p:cNvPr id="32" name="Object 31"/>
                      <p:cNvPicPr>
                        <a:picLocks noChangeAspect="1" noChangeArrowheads="1"/>
                      </p:cNvPicPr>
                      <p:nvPr/>
                    </p:nvPicPr>
                    <p:blipFill>
                      <a:blip r:embed="rId13"/>
                      <a:srcRect/>
                      <a:stretch>
                        <a:fillRect/>
                      </a:stretch>
                    </p:blipFill>
                    <p:spPr bwMode="auto">
                      <a:xfrm>
                        <a:off x="3733800" y="2258291"/>
                        <a:ext cx="2362200" cy="748315"/>
                      </a:xfrm>
                      <a:prstGeom prst="rect">
                        <a:avLst/>
                      </a:prstGeom>
                      <a:noFill/>
                      <a:ln>
                        <a:noFill/>
                      </a:ln>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244194045"/>
              </p:ext>
            </p:extLst>
          </p:nvPr>
        </p:nvGraphicFramePr>
        <p:xfrm>
          <a:off x="1422779" y="4114800"/>
          <a:ext cx="2514600" cy="772886"/>
        </p:xfrm>
        <a:graphic>
          <a:graphicData uri="http://schemas.openxmlformats.org/presentationml/2006/ole">
            <mc:AlternateContent xmlns:mc="http://schemas.openxmlformats.org/markup-compatibility/2006">
              <mc:Choice xmlns:v="urn:schemas-microsoft-com:vml" Requires="v">
                <p:oleObj spid="_x0000_s51206" name="Equation" r:id="rId14" imgW="1282680" imgH="393480" progId="Equation.DSMT4">
                  <p:embed/>
                </p:oleObj>
              </mc:Choice>
              <mc:Fallback>
                <p:oleObj name="Equation" r:id="rId14" imgW="1282680" imgH="393480" progId="Equation.DSMT4">
                  <p:embed/>
                  <p:pic>
                    <p:nvPicPr>
                      <p:cNvPr id="33" name="Object 32"/>
                      <p:cNvPicPr>
                        <a:picLocks noChangeAspect="1" noChangeArrowheads="1"/>
                      </p:cNvPicPr>
                      <p:nvPr/>
                    </p:nvPicPr>
                    <p:blipFill>
                      <a:blip r:embed="rId15"/>
                      <a:srcRect/>
                      <a:stretch>
                        <a:fillRect/>
                      </a:stretch>
                    </p:blipFill>
                    <p:spPr bwMode="auto">
                      <a:xfrm>
                        <a:off x="1422779" y="4114800"/>
                        <a:ext cx="2514600" cy="772886"/>
                      </a:xfrm>
                      <a:prstGeom prst="rect">
                        <a:avLst/>
                      </a:prstGeom>
                      <a:noFill/>
                      <a:ln>
                        <a:noFill/>
                      </a:ln>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365344815"/>
              </p:ext>
            </p:extLst>
          </p:nvPr>
        </p:nvGraphicFramePr>
        <p:xfrm>
          <a:off x="3962400" y="4114800"/>
          <a:ext cx="2819400" cy="774381"/>
        </p:xfrm>
        <a:graphic>
          <a:graphicData uri="http://schemas.openxmlformats.org/presentationml/2006/ole">
            <mc:AlternateContent xmlns:mc="http://schemas.openxmlformats.org/markup-compatibility/2006">
              <mc:Choice xmlns:v="urn:schemas-microsoft-com:vml" Requires="v">
                <p:oleObj spid="_x0000_s51207" name="Equation" r:id="rId16" imgW="1434960" imgH="393480" progId="Equation.DSMT4">
                  <p:embed/>
                </p:oleObj>
              </mc:Choice>
              <mc:Fallback>
                <p:oleObj name="Equation" r:id="rId16" imgW="1434960" imgH="393480" progId="Equation.DSMT4">
                  <p:embed/>
                  <p:pic>
                    <p:nvPicPr>
                      <p:cNvPr id="34" name="Object 33"/>
                      <p:cNvPicPr>
                        <a:picLocks noChangeAspect="1" noChangeArrowheads="1"/>
                      </p:cNvPicPr>
                      <p:nvPr/>
                    </p:nvPicPr>
                    <p:blipFill>
                      <a:blip r:embed="rId17"/>
                      <a:srcRect/>
                      <a:stretch>
                        <a:fillRect/>
                      </a:stretch>
                    </p:blipFill>
                    <p:spPr bwMode="auto">
                      <a:xfrm>
                        <a:off x="3962400" y="4114800"/>
                        <a:ext cx="2819400" cy="7743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0549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000" b="1" i="0" u="none" strike="noStrike" kern="1200" cap="none" spc="0" normalizeH="0" baseline="0" noProof="0" dirty="0">
                <a:ln>
                  <a:noFill/>
                </a:ln>
                <a:solidFill>
                  <a:schemeClr val="dk1"/>
                </a:solidFill>
                <a:effectLst/>
                <a:uLnTx/>
                <a:uFillTx/>
              </a:rPr>
              <a:t>CO-PO Mapping 2020-21 </a:t>
            </a:r>
            <a:r>
              <a:rPr lang="en-US" sz="3000" b="1" dirty="0"/>
              <a:t>(B. Tech. – 1</a:t>
            </a:r>
            <a:r>
              <a:rPr lang="en-US" sz="3000" b="1" baseline="30000" dirty="0"/>
              <a:t>st</a:t>
            </a:r>
            <a:r>
              <a:rPr lang="en-US" sz="3000" b="1" dirty="0"/>
              <a:t> </a:t>
            </a:r>
            <a:r>
              <a:rPr lang="en-US" sz="3000" b="1" dirty="0" err="1"/>
              <a:t>Sem</a:t>
            </a:r>
            <a:r>
              <a:rPr lang="en-US" sz="3000" b="1" dirty="0"/>
              <a:t>)</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nvGraphicFramePr>
        <p:xfrm>
          <a:off x="228600" y="1295397"/>
          <a:ext cx="8686799" cy="4509194"/>
        </p:xfrm>
        <a:graphic>
          <a:graphicData uri="http://schemas.openxmlformats.org/drawingml/2006/table">
            <a:tbl>
              <a:tblPr/>
              <a:tblGrid>
                <a:gridCol w="720011">
                  <a:extLst>
                    <a:ext uri="{9D8B030D-6E8A-4147-A177-3AD203B41FA5}">
                      <a16:colId xmlns:a16="http://schemas.microsoft.com/office/drawing/2014/main" val="20000"/>
                    </a:ext>
                  </a:extLst>
                </a:gridCol>
                <a:gridCol w="600009">
                  <a:extLst>
                    <a:ext uri="{9D8B030D-6E8A-4147-A177-3AD203B41FA5}">
                      <a16:colId xmlns:a16="http://schemas.microsoft.com/office/drawing/2014/main" val="20001"/>
                    </a:ext>
                  </a:extLst>
                </a:gridCol>
                <a:gridCol w="653343">
                  <a:extLst>
                    <a:ext uri="{9D8B030D-6E8A-4147-A177-3AD203B41FA5}">
                      <a16:colId xmlns:a16="http://schemas.microsoft.com/office/drawing/2014/main" val="20002"/>
                    </a:ext>
                  </a:extLst>
                </a:gridCol>
                <a:gridCol w="640010">
                  <a:extLst>
                    <a:ext uri="{9D8B030D-6E8A-4147-A177-3AD203B41FA5}">
                      <a16:colId xmlns:a16="http://schemas.microsoft.com/office/drawing/2014/main" val="20003"/>
                    </a:ext>
                  </a:extLst>
                </a:gridCol>
                <a:gridCol w="653343">
                  <a:extLst>
                    <a:ext uri="{9D8B030D-6E8A-4147-A177-3AD203B41FA5}">
                      <a16:colId xmlns:a16="http://schemas.microsoft.com/office/drawing/2014/main" val="20004"/>
                    </a:ext>
                  </a:extLst>
                </a:gridCol>
                <a:gridCol w="653343">
                  <a:extLst>
                    <a:ext uri="{9D8B030D-6E8A-4147-A177-3AD203B41FA5}">
                      <a16:colId xmlns:a16="http://schemas.microsoft.com/office/drawing/2014/main" val="20005"/>
                    </a:ext>
                  </a:extLst>
                </a:gridCol>
                <a:gridCol w="546673">
                  <a:extLst>
                    <a:ext uri="{9D8B030D-6E8A-4147-A177-3AD203B41FA5}">
                      <a16:colId xmlns:a16="http://schemas.microsoft.com/office/drawing/2014/main" val="20006"/>
                    </a:ext>
                  </a:extLst>
                </a:gridCol>
                <a:gridCol w="600009">
                  <a:extLst>
                    <a:ext uri="{9D8B030D-6E8A-4147-A177-3AD203B41FA5}">
                      <a16:colId xmlns:a16="http://schemas.microsoft.com/office/drawing/2014/main" val="20007"/>
                    </a:ext>
                  </a:extLst>
                </a:gridCol>
                <a:gridCol w="693345">
                  <a:extLst>
                    <a:ext uri="{9D8B030D-6E8A-4147-A177-3AD203B41FA5}">
                      <a16:colId xmlns:a16="http://schemas.microsoft.com/office/drawing/2014/main" val="20008"/>
                    </a:ext>
                  </a:extLst>
                </a:gridCol>
                <a:gridCol w="600009">
                  <a:extLst>
                    <a:ext uri="{9D8B030D-6E8A-4147-A177-3AD203B41FA5}">
                      <a16:colId xmlns:a16="http://schemas.microsoft.com/office/drawing/2014/main" val="20009"/>
                    </a:ext>
                  </a:extLst>
                </a:gridCol>
                <a:gridCol w="670012">
                  <a:extLst>
                    <a:ext uri="{9D8B030D-6E8A-4147-A177-3AD203B41FA5}">
                      <a16:colId xmlns:a16="http://schemas.microsoft.com/office/drawing/2014/main" val="20010"/>
                    </a:ext>
                  </a:extLst>
                </a:gridCol>
                <a:gridCol w="818493">
                  <a:extLst>
                    <a:ext uri="{9D8B030D-6E8A-4147-A177-3AD203B41FA5}">
                      <a16:colId xmlns:a16="http://schemas.microsoft.com/office/drawing/2014/main" val="20011"/>
                    </a:ext>
                  </a:extLst>
                </a:gridCol>
                <a:gridCol w="838199">
                  <a:extLst>
                    <a:ext uri="{9D8B030D-6E8A-4147-A177-3AD203B41FA5}">
                      <a16:colId xmlns:a16="http://schemas.microsoft.com/office/drawing/2014/main" val="20012"/>
                    </a:ext>
                  </a:extLst>
                </a:gridCol>
              </a:tblGrid>
              <a:tr h="539123">
                <a:tc gridSpan="13">
                  <a:txBody>
                    <a:bodyPr/>
                    <a:lstStyle/>
                    <a:p>
                      <a:pPr algn="l" fontAlgn="ctr"/>
                      <a:r>
                        <a:rPr lang="en-US" sz="2200" b="1" i="0" u="none" strike="noStrike" dirty="0">
                          <a:solidFill>
                            <a:srgbClr val="000000"/>
                          </a:solidFill>
                          <a:latin typeface="Times New Roman"/>
                        </a:rPr>
                        <a:t>Course Name: Mathematics-I (KAS 103)</a:t>
                      </a: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13769">
                <a:tc>
                  <a:txBody>
                    <a:bodyPr/>
                    <a:lstStyle/>
                    <a:p>
                      <a:pPr algn="ctr" fontAlgn="ctr"/>
                      <a:r>
                        <a:rPr lang="en-US" sz="2200" b="1" i="0" u="none" strike="noStrike">
                          <a:solidFill>
                            <a:srgbClr val="000000"/>
                          </a:solidFill>
                          <a:latin typeface="Times New Roman"/>
                        </a:rPr>
                        <a:t>CO</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PO-7</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PO-8</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PO-9</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PO-10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PO-11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PO-12</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9123">
                <a:tc>
                  <a:txBody>
                    <a:bodyPr/>
                    <a:lstStyle/>
                    <a:p>
                      <a:pPr algn="ctr" fontAlgn="ctr"/>
                      <a:r>
                        <a:rPr lang="en-US" sz="2200" b="0" i="0" u="none" strike="noStrike">
                          <a:solidFill>
                            <a:srgbClr val="000000"/>
                          </a:solidFill>
                          <a:latin typeface="Times New Roman"/>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9123">
                <a:tc>
                  <a:txBody>
                    <a:bodyPr/>
                    <a:lstStyle/>
                    <a:p>
                      <a:pPr algn="ctr" fontAlgn="ctr"/>
                      <a:r>
                        <a:rPr lang="en-US" sz="2200" b="0" i="0" u="none" strike="noStrike">
                          <a:solidFill>
                            <a:srgbClr val="000000"/>
                          </a:solidFill>
                          <a:latin typeface="Times New Roman"/>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9123">
                <a:tc>
                  <a:txBody>
                    <a:bodyPr/>
                    <a:lstStyle/>
                    <a:p>
                      <a:pPr algn="ctr" fontAlgn="ctr"/>
                      <a:r>
                        <a:rPr lang="en-US" sz="2200" b="0" i="0" u="none" strike="noStrike">
                          <a:solidFill>
                            <a:srgbClr val="000000"/>
                          </a:solidFill>
                          <a:latin typeface="Times New Roman"/>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9123">
                <a:tc>
                  <a:txBody>
                    <a:bodyPr/>
                    <a:lstStyle/>
                    <a:p>
                      <a:pPr algn="ctr" fontAlgn="ctr"/>
                      <a:r>
                        <a:rPr lang="en-US" sz="2200" b="0" i="0" u="none" strike="noStrike">
                          <a:solidFill>
                            <a:srgbClr val="000000"/>
                          </a:solidFill>
                          <a:latin typeface="Times New Roman"/>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9123">
                <a:tc>
                  <a:txBody>
                    <a:bodyPr/>
                    <a:lstStyle/>
                    <a:p>
                      <a:pPr algn="ctr" fontAlgn="ctr"/>
                      <a:r>
                        <a:rPr lang="en-US" sz="2200" b="0" i="0" u="none" strike="noStrike">
                          <a:solidFill>
                            <a:srgbClr val="000000"/>
                          </a:solidFill>
                          <a:latin typeface="Times New Roman"/>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0687">
                <a:tc>
                  <a:txBody>
                    <a:bodyPr/>
                    <a:lstStyle/>
                    <a:p>
                      <a:pPr algn="ctr" fontAlgn="ctr"/>
                      <a:r>
                        <a:rPr lang="en-US" sz="2200" b="1" i="0" u="none" strike="noStrike">
                          <a:solidFill>
                            <a:srgbClr val="000000"/>
                          </a:solidFill>
                          <a:latin typeface="Times New Roman"/>
                        </a:rPr>
                        <a:t>Mean</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0" name="Date Placeholder 5"/>
          <p:cNvSpPr>
            <a:spLocks noGrp="1"/>
          </p:cNvSpPr>
          <p:nvPr>
            <p:ph type="dt" sz="half" idx="10"/>
          </p:nvPr>
        </p:nvSpPr>
        <p:spPr>
          <a:xfrm>
            <a:off x="457200" y="6356350"/>
            <a:ext cx="2133600" cy="365125"/>
          </a:xfrm>
        </p:spPr>
        <p:txBody>
          <a:bodyPr/>
          <a:lstStyle/>
          <a:p>
            <a:fld id="{E44188CC-B30F-4689-A530-06E32DD0BEAC}"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305017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Beta and Gamma Function (CO4)</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80</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4" name="Rectangle 13"/>
          <p:cNvSpPr/>
          <p:nvPr/>
        </p:nvSpPr>
        <p:spPr>
          <a:xfrm>
            <a:off x="609600" y="2057400"/>
            <a:ext cx="7848599" cy="769441"/>
          </a:xfrm>
          <a:prstGeom prst="rect">
            <a:avLst/>
          </a:prstGeom>
        </p:spPr>
        <p:txBody>
          <a:bodyPr wrap="square">
            <a:spAutoFit/>
          </a:bodyPr>
          <a:lstStyle/>
          <a:p>
            <a:pPr marL="342900" indent="-342900" algn="just">
              <a:buFont typeface="Arial" pitchFamily="34" charset="0"/>
              <a:buChar char="•"/>
            </a:pPr>
            <a:r>
              <a:rPr lang="en-US" sz="2200" dirty="0"/>
              <a:t>Many complex integrals can be reduced to expressions involving the beta and Gamma function.</a:t>
            </a:r>
          </a:p>
        </p:txBody>
      </p:sp>
    </p:spTree>
    <p:extLst>
      <p:ext uri="{BB962C8B-B14F-4D97-AF65-F5344CB8AC3E}">
        <p14:creationId xmlns:p14="http://schemas.microsoft.com/office/powerpoint/2010/main" val="36713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Gamma Function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866509634"/>
              </p:ext>
            </p:extLst>
          </p:nvPr>
        </p:nvGraphicFramePr>
        <p:xfrm>
          <a:off x="2133600" y="1905000"/>
          <a:ext cx="2971800" cy="936289"/>
        </p:xfrm>
        <a:graphic>
          <a:graphicData uri="http://schemas.openxmlformats.org/presentationml/2006/ole">
            <mc:AlternateContent xmlns:mc="http://schemas.openxmlformats.org/markup-compatibility/2006">
              <mc:Choice xmlns:v="urn:schemas-microsoft-com:vml" Requires="v">
                <p:oleObj spid="_x0000_s52225" name="Equation" r:id="rId4" imgW="1422400" imgH="482600" progId="Equation.DSMT4">
                  <p:embed/>
                </p:oleObj>
              </mc:Choice>
              <mc:Fallback>
                <p:oleObj name="Equation" r:id="rId4" imgW="1422400" imgH="48260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905000"/>
                        <a:ext cx="2971800" cy="936289"/>
                      </a:xfrm>
                      <a:prstGeom prst="rect">
                        <a:avLst/>
                      </a:prstGeom>
                      <a:noFill/>
                      <a:ln>
                        <a:noFill/>
                      </a:ln>
                      <a:effec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0607413"/>
              </p:ext>
            </p:extLst>
          </p:nvPr>
        </p:nvGraphicFramePr>
        <p:xfrm>
          <a:off x="1098949" y="3429000"/>
          <a:ext cx="697706" cy="398891"/>
        </p:xfrm>
        <a:graphic>
          <a:graphicData uri="http://schemas.openxmlformats.org/presentationml/2006/ole">
            <mc:AlternateContent xmlns:mc="http://schemas.openxmlformats.org/markup-compatibility/2006">
              <mc:Choice xmlns:v="urn:schemas-microsoft-com:vml" Requires="v">
                <p:oleObj spid="_x0000_s52226" name="Equation" r:id="rId6" imgW="330120" imgH="203040" progId="Equation.DSMT4">
                  <p:embed/>
                </p:oleObj>
              </mc:Choice>
              <mc:Fallback>
                <p:oleObj name="Equation" r:id="rId6" imgW="330120" imgH="203040" progId="Equation.DSMT4">
                  <p:embed/>
                  <p:pic>
                    <p:nvPicPr>
                      <p:cNvPr id="14" name="Object 13"/>
                      <p:cNvPicPr>
                        <a:picLocks noChangeAspect="1" noChangeArrowheads="1"/>
                      </p:cNvPicPr>
                      <p:nvPr/>
                    </p:nvPicPr>
                    <p:blipFill>
                      <a:blip r:embed="rId7"/>
                      <a:srcRect/>
                      <a:stretch>
                        <a:fillRect/>
                      </a:stretch>
                    </p:blipFill>
                    <p:spPr bwMode="auto">
                      <a:xfrm>
                        <a:off x="1098949" y="3429000"/>
                        <a:ext cx="697706" cy="398891"/>
                      </a:xfrm>
                      <a:prstGeom prst="rect">
                        <a:avLst/>
                      </a:prstGeom>
                      <a:noFill/>
                      <a:ln>
                        <a:noFill/>
                      </a:ln>
                    </p:spPr>
                  </p:pic>
                </p:oleObj>
              </mc:Fallback>
            </mc:AlternateContent>
          </a:graphicData>
        </a:graphic>
      </p:graphicFrame>
      <p:sp>
        <p:nvSpPr>
          <p:cNvPr id="19" name="Content Placeholder 9"/>
          <p:cNvSpPr>
            <a:spLocks noGrp="1"/>
          </p:cNvSpPr>
          <p:nvPr>
            <p:ph sz="quarter" idx="4294967295"/>
          </p:nvPr>
        </p:nvSpPr>
        <p:spPr>
          <a:xfrm>
            <a:off x="381002" y="2819400"/>
            <a:ext cx="6096000" cy="533400"/>
          </a:xfrm>
        </p:spPr>
        <p:txBody>
          <a:bodyPr>
            <a:normAutofit/>
          </a:bodyPr>
          <a:lstStyle/>
          <a:p>
            <a:pPr>
              <a:buFont typeface="Wingdings 2" pitchFamily="18" charset="2"/>
              <a:buNone/>
            </a:pPr>
            <a:r>
              <a:rPr lang="en-US" sz="2800" b="1" dirty="0">
                <a:latin typeface="Times New Roman" pitchFamily="18" charset="0"/>
                <a:cs typeface="Times New Roman" pitchFamily="18" charset="0"/>
              </a:rPr>
              <a:t>Properties of Gamma Function</a:t>
            </a:r>
          </a:p>
        </p:txBody>
      </p:sp>
      <p:graphicFrame>
        <p:nvGraphicFramePr>
          <p:cNvPr id="21" name="Object 20"/>
          <p:cNvGraphicFramePr>
            <a:graphicFrameLocks noChangeAspect="1"/>
          </p:cNvGraphicFramePr>
          <p:nvPr>
            <p:extLst>
              <p:ext uri="{D42A27DB-BD31-4B8C-83A1-F6EECF244321}">
                <p14:modId xmlns:p14="http://schemas.microsoft.com/office/powerpoint/2010/main" val="2643108470"/>
              </p:ext>
            </p:extLst>
          </p:nvPr>
        </p:nvGraphicFramePr>
        <p:xfrm>
          <a:off x="1152527" y="4800602"/>
          <a:ext cx="4105275" cy="472728"/>
        </p:xfrm>
        <a:graphic>
          <a:graphicData uri="http://schemas.openxmlformats.org/presentationml/2006/ole">
            <mc:AlternateContent xmlns:mc="http://schemas.openxmlformats.org/markup-compatibility/2006">
              <mc:Choice xmlns:v="urn:schemas-microsoft-com:vml" Requires="v">
                <p:oleObj spid="_x0000_s52227" name="Equation" r:id="rId8" imgW="2095200" imgH="241200" progId="Equation.DSMT4">
                  <p:embed/>
                </p:oleObj>
              </mc:Choice>
              <mc:Fallback>
                <p:oleObj name="Equation" r:id="rId8" imgW="2095200" imgH="241200" progId="Equation.DSMT4">
                  <p:embed/>
                  <p:pic>
                    <p:nvPicPr>
                      <p:cNvPr id="21" name="Object 20"/>
                      <p:cNvPicPr/>
                      <p:nvPr/>
                    </p:nvPicPr>
                    <p:blipFill>
                      <a:blip r:embed="rId9"/>
                      <a:stretch>
                        <a:fillRect/>
                      </a:stretch>
                    </p:blipFill>
                    <p:spPr>
                      <a:xfrm>
                        <a:off x="1152527" y="4800602"/>
                        <a:ext cx="4105275" cy="47272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1118434"/>
              </p:ext>
            </p:extLst>
          </p:nvPr>
        </p:nvGraphicFramePr>
        <p:xfrm>
          <a:off x="1219200" y="4191000"/>
          <a:ext cx="4379488" cy="457200"/>
        </p:xfrm>
        <a:graphic>
          <a:graphicData uri="http://schemas.openxmlformats.org/presentationml/2006/ole">
            <mc:AlternateContent xmlns:mc="http://schemas.openxmlformats.org/markup-compatibility/2006">
              <mc:Choice xmlns:v="urn:schemas-microsoft-com:vml" Requires="v">
                <p:oleObj spid="_x0000_s52228" name="Equation" r:id="rId10" imgW="2311200" imgH="241200" progId="Equation.DSMT4">
                  <p:embed/>
                </p:oleObj>
              </mc:Choice>
              <mc:Fallback>
                <p:oleObj name="Equation" r:id="rId10" imgW="2311200" imgH="241200" progId="Equation.DSMT4">
                  <p:embed/>
                  <p:pic>
                    <p:nvPicPr>
                      <p:cNvPr id="22" name="Object 21"/>
                      <p:cNvPicPr/>
                      <p:nvPr/>
                    </p:nvPicPr>
                    <p:blipFill>
                      <a:blip r:embed="rId11"/>
                      <a:stretch>
                        <a:fillRect/>
                      </a:stretch>
                    </p:blipFill>
                    <p:spPr>
                      <a:xfrm>
                        <a:off x="1219200" y="4191000"/>
                        <a:ext cx="4379488" cy="457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606129049"/>
              </p:ext>
            </p:extLst>
          </p:nvPr>
        </p:nvGraphicFramePr>
        <p:xfrm>
          <a:off x="1219202" y="5486400"/>
          <a:ext cx="3653118" cy="762000"/>
        </p:xfrm>
        <a:graphic>
          <a:graphicData uri="http://schemas.openxmlformats.org/presentationml/2006/ole">
            <mc:AlternateContent xmlns:mc="http://schemas.openxmlformats.org/markup-compatibility/2006">
              <mc:Choice xmlns:v="urn:schemas-microsoft-com:vml" Requires="v">
                <p:oleObj spid="_x0000_s52229" name="Equation" r:id="rId12" imgW="2070000" imgH="431640" progId="Equation.DSMT4">
                  <p:embed/>
                </p:oleObj>
              </mc:Choice>
              <mc:Fallback>
                <p:oleObj name="Equation" r:id="rId12" imgW="2070000" imgH="431640" progId="Equation.DSMT4">
                  <p:embed/>
                  <p:pic>
                    <p:nvPicPr>
                      <p:cNvPr id="23" name="Object 22"/>
                      <p:cNvPicPr/>
                      <p:nvPr/>
                    </p:nvPicPr>
                    <p:blipFill>
                      <a:blip r:embed="rId13"/>
                      <a:stretch>
                        <a:fillRect/>
                      </a:stretch>
                    </p:blipFill>
                    <p:spPr>
                      <a:xfrm>
                        <a:off x="1219202" y="5486400"/>
                        <a:ext cx="3653118" cy="762000"/>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361744747"/>
              </p:ext>
            </p:extLst>
          </p:nvPr>
        </p:nvGraphicFramePr>
        <p:xfrm>
          <a:off x="457200" y="681037"/>
          <a:ext cx="8035925" cy="1311155"/>
        </p:xfrm>
        <a:graphic>
          <a:graphicData uri="http://schemas.openxmlformats.org/presentationml/2006/ole">
            <mc:AlternateContent xmlns:mc="http://schemas.openxmlformats.org/markup-compatibility/2006">
              <mc:Choice xmlns:v="urn:schemas-microsoft-com:vml" Requires="v">
                <p:oleObj spid="_x0000_s52230" name="Equation" r:id="rId14" imgW="4190760" imgH="736560" progId="Equation.DSMT4">
                  <p:embed/>
                </p:oleObj>
              </mc:Choice>
              <mc:Fallback>
                <p:oleObj name="Equation" r:id="rId14" imgW="4190760" imgH="736560" progId="Equation.DSMT4">
                  <p:embed/>
                  <p:pic>
                    <p:nvPicPr>
                      <p:cNvPr id="2" name="Object 1"/>
                      <p:cNvPicPr>
                        <a:picLocks noChangeAspect="1" noChangeArrowheads="1"/>
                      </p:cNvPicPr>
                      <p:nvPr/>
                    </p:nvPicPr>
                    <p:blipFill>
                      <a:blip r:embed="rId15"/>
                      <a:srcRect/>
                      <a:stretch>
                        <a:fillRect/>
                      </a:stretch>
                    </p:blipFill>
                    <p:spPr bwMode="auto">
                      <a:xfrm>
                        <a:off x="457200" y="681037"/>
                        <a:ext cx="8035925" cy="131115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3482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Transformations of Gamma Function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852586743"/>
              </p:ext>
            </p:extLst>
          </p:nvPr>
        </p:nvGraphicFramePr>
        <p:xfrm>
          <a:off x="3276600" y="1375973"/>
          <a:ext cx="3127653" cy="882731"/>
        </p:xfrm>
        <a:graphic>
          <a:graphicData uri="http://schemas.openxmlformats.org/presentationml/2006/ole">
            <mc:AlternateContent xmlns:mc="http://schemas.openxmlformats.org/markup-compatibility/2006">
              <mc:Choice xmlns:v="urn:schemas-microsoft-com:vml" Requires="v">
                <p:oleObj spid="_x0000_s53249" name="Equation" r:id="rId4" imgW="1587240" imgH="482400" progId="Equation.DSMT4">
                  <p:embed/>
                </p:oleObj>
              </mc:Choice>
              <mc:Fallback>
                <p:oleObj name="Equation" r:id="rId4" imgW="1587240" imgH="482400" progId="Equation.DSMT4">
                  <p:embed/>
                  <p:pic>
                    <p:nvPicPr>
                      <p:cNvPr id="11" name="Object 10"/>
                      <p:cNvPicPr>
                        <a:picLocks noChangeAspect="1" noChangeArrowheads="1"/>
                      </p:cNvPicPr>
                      <p:nvPr/>
                    </p:nvPicPr>
                    <p:blipFill>
                      <a:blip r:embed="rId5"/>
                      <a:srcRect/>
                      <a:stretch>
                        <a:fillRect/>
                      </a:stretch>
                    </p:blipFill>
                    <p:spPr bwMode="auto">
                      <a:xfrm>
                        <a:off x="3276600" y="1375973"/>
                        <a:ext cx="3127653" cy="882731"/>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16002522"/>
              </p:ext>
            </p:extLst>
          </p:nvPr>
        </p:nvGraphicFramePr>
        <p:xfrm>
          <a:off x="3505200" y="3150695"/>
          <a:ext cx="3429000" cy="883814"/>
        </p:xfrm>
        <a:graphic>
          <a:graphicData uri="http://schemas.openxmlformats.org/presentationml/2006/ole">
            <mc:AlternateContent xmlns:mc="http://schemas.openxmlformats.org/markup-compatibility/2006">
              <mc:Choice xmlns:v="urn:schemas-microsoft-com:vml" Requires="v">
                <p:oleObj spid="_x0000_s53250" name="Equation" r:id="rId6" imgW="1828800" imgH="507960" progId="Equation.DSMT4">
                  <p:embed/>
                </p:oleObj>
              </mc:Choice>
              <mc:Fallback>
                <p:oleObj name="Equation" r:id="rId6" imgW="1828800" imgH="507960" progId="Equation.DSMT4">
                  <p:embed/>
                  <p:pic>
                    <p:nvPicPr>
                      <p:cNvPr id="13" name="Object 12"/>
                      <p:cNvPicPr>
                        <a:picLocks noChangeAspect="1" noChangeArrowheads="1"/>
                      </p:cNvPicPr>
                      <p:nvPr/>
                    </p:nvPicPr>
                    <p:blipFill>
                      <a:blip r:embed="rId7"/>
                      <a:srcRect/>
                      <a:stretch>
                        <a:fillRect/>
                      </a:stretch>
                    </p:blipFill>
                    <p:spPr bwMode="auto">
                      <a:xfrm>
                        <a:off x="3505200" y="3150695"/>
                        <a:ext cx="3429000" cy="883814"/>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9949062"/>
              </p:ext>
            </p:extLst>
          </p:nvPr>
        </p:nvGraphicFramePr>
        <p:xfrm>
          <a:off x="3874867" y="5181600"/>
          <a:ext cx="1779109" cy="805092"/>
        </p:xfrm>
        <a:graphic>
          <a:graphicData uri="http://schemas.openxmlformats.org/presentationml/2006/ole">
            <mc:AlternateContent xmlns:mc="http://schemas.openxmlformats.org/markup-compatibility/2006">
              <mc:Choice xmlns:v="urn:schemas-microsoft-com:vml" Requires="v">
                <p:oleObj spid="_x0000_s53251" name="Equation" r:id="rId8" imgW="990360" imgH="482400" progId="Equation.DSMT4">
                  <p:embed/>
                </p:oleObj>
              </mc:Choice>
              <mc:Fallback>
                <p:oleObj name="Equation" r:id="rId8" imgW="990360" imgH="482400" progId="Equation.DSMT4">
                  <p:embed/>
                  <p:pic>
                    <p:nvPicPr>
                      <p:cNvPr id="15" name="Object 14"/>
                      <p:cNvPicPr>
                        <a:picLocks noChangeAspect="1" noChangeArrowheads="1"/>
                      </p:cNvPicPr>
                      <p:nvPr/>
                    </p:nvPicPr>
                    <p:blipFill>
                      <a:blip r:embed="rId9"/>
                      <a:srcRect/>
                      <a:stretch>
                        <a:fillRect/>
                      </a:stretch>
                    </p:blipFill>
                    <p:spPr bwMode="auto">
                      <a:xfrm>
                        <a:off x="3874867" y="5181600"/>
                        <a:ext cx="1779109" cy="805092"/>
                      </a:xfrm>
                      <a:prstGeom prst="rect">
                        <a:avLst/>
                      </a:prstGeom>
                      <a:noFill/>
                      <a:ln>
                        <a:noFill/>
                      </a:ln>
                    </p:spPr>
                  </p:pic>
                </p:oleObj>
              </mc:Fallback>
            </mc:AlternateContent>
          </a:graphicData>
        </a:graphic>
      </p:graphicFrame>
      <p:sp>
        <p:nvSpPr>
          <p:cNvPr id="16" name="TextBox 15"/>
          <p:cNvSpPr txBox="1"/>
          <p:nvPr/>
        </p:nvSpPr>
        <p:spPr>
          <a:xfrm>
            <a:off x="218364" y="852753"/>
            <a:ext cx="2450736" cy="461665"/>
          </a:xfrm>
          <a:prstGeom prst="rect">
            <a:avLst/>
          </a:prstGeom>
          <a:noFill/>
        </p:spPr>
        <p:txBody>
          <a:bodyPr wrap="none" rtlCol="0">
            <a:spAutoFit/>
          </a:bodyPr>
          <a:lstStyle/>
          <a:p>
            <a:r>
              <a:rPr lang="en-US" sz="2400" b="1" dirty="0"/>
              <a:t>Transformation 1:</a:t>
            </a:r>
            <a:endParaRPr lang="en-US" sz="2400" dirty="0"/>
          </a:p>
        </p:txBody>
      </p:sp>
      <p:sp>
        <p:nvSpPr>
          <p:cNvPr id="17" name="TextBox 16"/>
          <p:cNvSpPr txBox="1"/>
          <p:nvPr/>
        </p:nvSpPr>
        <p:spPr>
          <a:xfrm>
            <a:off x="259307" y="2689859"/>
            <a:ext cx="2450736" cy="461665"/>
          </a:xfrm>
          <a:prstGeom prst="rect">
            <a:avLst/>
          </a:prstGeom>
          <a:noFill/>
        </p:spPr>
        <p:txBody>
          <a:bodyPr wrap="none" rtlCol="0">
            <a:spAutoFit/>
          </a:bodyPr>
          <a:lstStyle/>
          <a:p>
            <a:r>
              <a:rPr lang="en-US" sz="2400" b="1" dirty="0"/>
              <a:t>Transformation 2:</a:t>
            </a:r>
            <a:endParaRPr lang="en-US" sz="2400" dirty="0"/>
          </a:p>
        </p:txBody>
      </p:sp>
      <p:sp>
        <p:nvSpPr>
          <p:cNvPr id="18" name="TextBox 17"/>
          <p:cNvSpPr txBox="1"/>
          <p:nvPr/>
        </p:nvSpPr>
        <p:spPr>
          <a:xfrm>
            <a:off x="270024" y="4466563"/>
            <a:ext cx="2450736" cy="461665"/>
          </a:xfrm>
          <a:prstGeom prst="rect">
            <a:avLst/>
          </a:prstGeom>
          <a:noFill/>
        </p:spPr>
        <p:txBody>
          <a:bodyPr wrap="none" rtlCol="0">
            <a:spAutoFit/>
          </a:bodyPr>
          <a:lstStyle/>
          <a:p>
            <a:r>
              <a:rPr lang="en-US" sz="2400" b="1" dirty="0"/>
              <a:t>Transformation 3:</a:t>
            </a:r>
            <a:endParaRPr lang="en-US" sz="2400" dirty="0"/>
          </a:p>
        </p:txBody>
      </p:sp>
    </p:spTree>
    <p:extLst>
      <p:ext uri="{BB962C8B-B14F-4D97-AF65-F5344CB8AC3E}">
        <p14:creationId xmlns:p14="http://schemas.microsoft.com/office/powerpoint/2010/main" val="181093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Beta Function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9" name="Content Placeholder 9"/>
          <p:cNvSpPr>
            <a:spLocks noGrp="1"/>
          </p:cNvSpPr>
          <p:nvPr>
            <p:ph sz="quarter" idx="4294967295"/>
          </p:nvPr>
        </p:nvSpPr>
        <p:spPr>
          <a:xfrm>
            <a:off x="569225" y="3124200"/>
            <a:ext cx="6096000" cy="533400"/>
          </a:xfrm>
        </p:spPr>
        <p:txBody>
          <a:bodyPr>
            <a:normAutofit/>
          </a:bodyPr>
          <a:lstStyle/>
          <a:p>
            <a:pPr>
              <a:buFont typeface="Wingdings 2" pitchFamily="18" charset="2"/>
              <a:buNone/>
            </a:pPr>
            <a:r>
              <a:rPr lang="en-US" sz="2800" b="1" dirty="0">
                <a:latin typeface="Times New Roman" pitchFamily="18" charset="0"/>
                <a:cs typeface="Times New Roman" pitchFamily="18" charset="0"/>
              </a:rPr>
              <a:t>Properties of Beta Function</a:t>
            </a:r>
          </a:p>
        </p:txBody>
      </p:sp>
      <p:graphicFrame>
        <p:nvGraphicFramePr>
          <p:cNvPr id="22" name="Object 21"/>
          <p:cNvGraphicFramePr>
            <a:graphicFrameLocks noChangeAspect="1"/>
          </p:cNvGraphicFramePr>
          <p:nvPr>
            <p:extLst>
              <p:ext uri="{D42A27DB-BD31-4B8C-83A1-F6EECF244321}">
                <p14:modId xmlns:p14="http://schemas.microsoft.com/office/powerpoint/2010/main" val="1076819464"/>
              </p:ext>
            </p:extLst>
          </p:nvPr>
        </p:nvGraphicFramePr>
        <p:xfrm>
          <a:off x="1066800" y="4343400"/>
          <a:ext cx="5607050" cy="481012"/>
        </p:xfrm>
        <a:graphic>
          <a:graphicData uri="http://schemas.openxmlformats.org/presentationml/2006/ole">
            <mc:AlternateContent xmlns:mc="http://schemas.openxmlformats.org/markup-compatibility/2006">
              <mc:Choice xmlns:v="urn:schemas-microsoft-com:vml" Requires="v">
                <p:oleObj spid="_x0000_s54273" name="Equation" r:id="rId4" imgW="2958840" imgH="253800" progId="Equation.DSMT4">
                  <p:embed/>
                </p:oleObj>
              </mc:Choice>
              <mc:Fallback>
                <p:oleObj name="Equation" r:id="rId4" imgW="2958840" imgH="253800" progId="Equation.DSMT4">
                  <p:embed/>
                  <p:pic>
                    <p:nvPicPr>
                      <p:cNvPr id="22" name="Object 21"/>
                      <p:cNvPicPr/>
                      <p:nvPr/>
                    </p:nvPicPr>
                    <p:blipFill>
                      <a:blip r:embed="rId5"/>
                      <a:stretch>
                        <a:fillRect/>
                      </a:stretch>
                    </p:blipFill>
                    <p:spPr>
                      <a:xfrm>
                        <a:off x="1066800" y="4343400"/>
                        <a:ext cx="5607050" cy="481012"/>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69149879"/>
              </p:ext>
            </p:extLst>
          </p:nvPr>
        </p:nvGraphicFramePr>
        <p:xfrm>
          <a:off x="1600200" y="2133600"/>
          <a:ext cx="5487454" cy="706837"/>
        </p:xfrm>
        <a:graphic>
          <a:graphicData uri="http://schemas.openxmlformats.org/presentationml/2006/ole">
            <mc:AlternateContent xmlns:mc="http://schemas.openxmlformats.org/markup-compatibility/2006">
              <mc:Choice xmlns:v="urn:schemas-microsoft-com:vml" Requires="v">
                <p:oleObj spid="_x0000_s54274" name="Equation" r:id="rId6" imgW="2565360" imgH="355320" progId="Equation.DSMT4">
                  <p:embed/>
                </p:oleObj>
              </mc:Choice>
              <mc:Fallback>
                <p:oleObj name="Equation" r:id="rId6" imgW="2565360" imgH="355320" progId="Equation.DSMT4">
                  <p:embed/>
                  <p:pic>
                    <p:nvPicPr>
                      <p:cNvPr id="15" name="Object 14"/>
                      <p:cNvPicPr>
                        <a:picLocks noChangeAspect="1" noChangeArrowheads="1"/>
                      </p:cNvPicPr>
                      <p:nvPr/>
                    </p:nvPicPr>
                    <p:blipFill>
                      <a:blip r:embed="rId7"/>
                      <a:srcRect/>
                      <a:stretch>
                        <a:fillRect/>
                      </a:stretch>
                    </p:blipFill>
                    <p:spPr bwMode="auto">
                      <a:xfrm>
                        <a:off x="1600200" y="2133600"/>
                        <a:ext cx="5487454" cy="706837"/>
                      </a:xfrm>
                      <a:prstGeom prst="rect">
                        <a:avLst/>
                      </a:prstGeom>
                      <a:noFill/>
                      <a:ln w="9525">
                        <a:noFill/>
                        <a:miter lim="800000"/>
                        <a:headEnd/>
                        <a:tailEnd/>
                      </a:ln>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045009710"/>
              </p:ext>
            </p:extLst>
          </p:nvPr>
        </p:nvGraphicFramePr>
        <p:xfrm>
          <a:off x="153988" y="815975"/>
          <a:ext cx="8643937" cy="1039813"/>
        </p:xfrm>
        <a:graphic>
          <a:graphicData uri="http://schemas.openxmlformats.org/presentationml/2006/ole">
            <mc:AlternateContent xmlns:mc="http://schemas.openxmlformats.org/markup-compatibility/2006">
              <mc:Choice xmlns:v="urn:schemas-microsoft-com:vml" Requires="v">
                <p:oleObj spid="_x0000_s54275" name="Equation" r:id="rId8" imgW="4508280" imgH="583920" progId="Equation.DSMT4">
                  <p:embed/>
                </p:oleObj>
              </mc:Choice>
              <mc:Fallback>
                <p:oleObj name="Equation" r:id="rId8" imgW="4508280" imgH="583920" progId="Equation.DSMT4">
                  <p:embed/>
                  <p:pic>
                    <p:nvPicPr>
                      <p:cNvPr id="2" name="Object 1"/>
                      <p:cNvPicPr>
                        <a:picLocks noChangeAspect="1" noChangeArrowheads="1"/>
                      </p:cNvPicPr>
                      <p:nvPr/>
                    </p:nvPicPr>
                    <p:blipFill>
                      <a:blip r:embed="rId9"/>
                      <a:srcRect/>
                      <a:stretch>
                        <a:fillRect/>
                      </a:stretch>
                    </p:blipFill>
                    <p:spPr bwMode="auto">
                      <a:xfrm>
                        <a:off x="153988" y="815975"/>
                        <a:ext cx="8643937"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593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Transformations of Beta Function (CO 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0" name="TextBox 9"/>
          <p:cNvSpPr txBox="1"/>
          <p:nvPr/>
        </p:nvSpPr>
        <p:spPr>
          <a:xfrm>
            <a:off x="419843" y="1069937"/>
            <a:ext cx="2450736" cy="461665"/>
          </a:xfrm>
          <a:prstGeom prst="rect">
            <a:avLst/>
          </a:prstGeom>
          <a:noFill/>
        </p:spPr>
        <p:txBody>
          <a:bodyPr wrap="none" rtlCol="0">
            <a:spAutoFit/>
          </a:bodyPr>
          <a:lstStyle/>
          <a:p>
            <a:r>
              <a:rPr lang="en-US" sz="2400" b="1" dirty="0"/>
              <a:t>Transformation 1:</a:t>
            </a:r>
            <a:endParaRPr lang="en-US" sz="2400" dirty="0"/>
          </a:p>
        </p:txBody>
      </p:sp>
      <p:sp>
        <p:nvSpPr>
          <p:cNvPr id="12" name="TextBox 11"/>
          <p:cNvSpPr txBox="1"/>
          <p:nvPr/>
        </p:nvSpPr>
        <p:spPr>
          <a:xfrm>
            <a:off x="409607" y="3528059"/>
            <a:ext cx="2450736" cy="461665"/>
          </a:xfrm>
          <a:prstGeom prst="rect">
            <a:avLst/>
          </a:prstGeom>
          <a:noFill/>
        </p:spPr>
        <p:txBody>
          <a:bodyPr wrap="none" rtlCol="0">
            <a:spAutoFit/>
          </a:bodyPr>
          <a:lstStyle/>
          <a:p>
            <a:r>
              <a:rPr lang="en-US" sz="2400" b="1" dirty="0"/>
              <a:t>Transformation 2:</a:t>
            </a:r>
            <a:endParaRPr lang="en-US"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3533665071"/>
              </p:ext>
            </p:extLst>
          </p:nvPr>
        </p:nvGraphicFramePr>
        <p:xfrm>
          <a:off x="3249478" y="1531602"/>
          <a:ext cx="3156809" cy="895382"/>
        </p:xfrm>
        <a:graphic>
          <a:graphicData uri="http://schemas.openxmlformats.org/presentationml/2006/ole">
            <mc:AlternateContent xmlns:mc="http://schemas.openxmlformats.org/markup-compatibility/2006">
              <mc:Choice xmlns:v="urn:schemas-microsoft-com:vml" Requires="v">
                <p:oleObj spid="_x0000_s55297" name="Equation" r:id="rId4" imgW="1663560" imgH="507960" progId="Equation.DSMT4">
                  <p:embed/>
                </p:oleObj>
              </mc:Choice>
              <mc:Fallback>
                <p:oleObj name="Equation" r:id="rId4" imgW="1663560" imgH="50796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478" y="1531602"/>
                        <a:ext cx="3156809" cy="895382"/>
                      </a:xfrm>
                      <a:prstGeom prst="rect">
                        <a:avLst/>
                      </a:prstGeom>
                      <a:noFill/>
                      <a:ln w="9525">
                        <a:noFill/>
                        <a:miter lim="800000"/>
                        <a:headEnd/>
                        <a:tailEnd/>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34247348"/>
              </p:ext>
            </p:extLst>
          </p:nvPr>
        </p:nvGraphicFramePr>
        <p:xfrm>
          <a:off x="2819400" y="4191000"/>
          <a:ext cx="4099053" cy="822212"/>
        </p:xfrm>
        <a:graphic>
          <a:graphicData uri="http://schemas.openxmlformats.org/presentationml/2006/ole">
            <mc:AlternateContent xmlns:mc="http://schemas.openxmlformats.org/markup-compatibility/2006">
              <mc:Choice xmlns:v="urn:schemas-microsoft-com:vml" Requires="v">
                <p:oleObj spid="_x0000_s55298" name="Equation" r:id="rId6" imgW="2234880" imgH="482400" progId="Equation.DSMT4">
                  <p:embed/>
                </p:oleObj>
              </mc:Choice>
              <mc:Fallback>
                <p:oleObj name="Equation" r:id="rId6" imgW="2234880" imgH="48240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191000"/>
                        <a:ext cx="4099053" cy="822212"/>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410049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Important Results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0" name="TextBox 9"/>
          <p:cNvSpPr txBox="1"/>
          <p:nvPr/>
        </p:nvSpPr>
        <p:spPr>
          <a:xfrm>
            <a:off x="268580" y="908831"/>
            <a:ext cx="5642314" cy="461665"/>
          </a:xfrm>
          <a:prstGeom prst="rect">
            <a:avLst/>
          </a:prstGeom>
          <a:noFill/>
        </p:spPr>
        <p:txBody>
          <a:bodyPr wrap="none" rtlCol="0">
            <a:spAutoFit/>
          </a:bodyPr>
          <a:lstStyle/>
          <a:p>
            <a:r>
              <a:rPr lang="en-US" sz="2400" b="1" dirty="0"/>
              <a:t>1. </a:t>
            </a:r>
            <a:r>
              <a:rPr lang="en-US" sz="2200" dirty="0"/>
              <a:t>Relation between Beta and Gamma function:</a:t>
            </a:r>
          </a:p>
        </p:txBody>
      </p:sp>
      <p:sp>
        <p:nvSpPr>
          <p:cNvPr id="12" name="TextBox 11"/>
          <p:cNvSpPr txBox="1"/>
          <p:nvPr/>
        </p:nvSpPr>
        <p:spPr>
          <a:xfrm>
            <a:off x="228741" y="2302568"/>
            <a:ext cx="421910" cy="461665"/>
          </a:xfrm>
          <a:prstGeom prst="rect">
            <a:avLst/>
          </a:prstGeom>
          <a:noFill/>
        </p:spPr>
        <p:txBody>
          <a:bodyPr wrap="none" rtlCol="0">
            <a:spAutoFit/>
          </a:bodyPr>
          <a:lstStyle/>
          <a:p>
            <a:r>
              <a:rPr lang="en-US" sz="2400" b="1" dirty="0"/>
              <a:t>2.</a:t>
            </a:r>
            <a:endParaRPr lang="en-US" sz="2400" dirty="0"/>
          </a:p>
        </p:txBody>
      </p:sp>
      <p:graphicFrame>
        <p:nvGraphicFramePr>
          <p:cNvPr id="11" name="Object 10"/>
          <p:cNvGraphicFramePr>
            <a:graphicFrameLocks noChangeAspect="1"/>
          </p:cNvGraphicFramePr>
          <p:nvPr>
            <p:extLst>
              <p:ext uri="{D42A27DB-BD31-4B8C-83A1-F6EECF244321}">
                <p14:modId xmlns:p14="http://schemas.microsoft.com/office/powerpoint/2010/main" val="2584718233"/>
              </p:ext>
            </p:extLst>
          </p:nvPr>
        </p:nvGraphicFramePr>
        <p:xfrm>
          <a:off x="6096000" y="962660"/>
          <a:ext cx="1980063" cy="815672"/>
        </p:xfrm>
        <a:graphic>
          <a:graphicData uri="http://schemas.openxmlformats.org/presentationml/2006/ole">
            <mc:AlternateContent xmlns:mc="http://schemas.openxmlformats.org/markup-compatibility/2006">
              <mc:Choice xmlns:v="urn:schemas-microsoft-com:vml" Requires="v">
                <p:oleObj spid="_x0000_s56321" name="Equation" r:id="rId4" imgW="1143000" imgH="469800" progId="Equation.DSMT4">
                  <p:embed/>
                </p:oleObj>
              </mc:Choice>
              <mc:Fallback>
                <p:oleObj name="Equation" r:id="rId4" imgW="1143000" imgH="469800" progId="Equation.DSMT4">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62660"/>
                        <a:ext cx="1980063" cy="815672"/>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00080010"/>
              </p:ext>
            </p:extLst>
          </p:nvPr>
        </p:nvGraphicFramePr>
        <p:xfrm>
          <a:off x="815386" y="1856993"/>
          <a:ext cx="5105400" cy="1352814"/>
        </p:xfrm>
        <a:graphic>
          <a:graphicData uri="http://schemas.openxmlformats.org/presentationml/2006/ole">
            <mc:AlternateContent xmlns:mc="http://schemas.openxmlformats.org/markup-compatibility/2006">
              <mc:Choice xmlns:v="urn:schemas-microsoft-com:vml" Requires="v">
                <p:oleObj spid="_x0000_s56322" name="Equation" r:id="rId6" imgW="2514600" imgH="888840" progId="Equation.DSMT4">
                  <p:embed/>
                </p:oleObj>
              </mc:Choice>
              <mc:Fallback>
                <p:oleObj name="Equation" r:id="rId6" imgW="2514600" imgH="888840" progId="Equation.DSMT4">
                  <p:embed/>
                  <p:pic>
                    <p:nvPicPr>
                      <p:cNvPr id="1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86" y="1856993"/>
                        <a:ext cx="5105400" cy="1352814"/>
                      </a:xfrm>
                      <a:prstGeom prst="rect">
                        <a:avLst/>
                      </a:prstGeom>
                      <a:noFill/>
                      <a:ln w="9525">
                        <a:noFill/>
                        <a:miter lim="800000"/>
                        <a:headEnd/>
                        <a:tailEnd/>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20886269"/>
              </p:ext>
            </p:extLst>
          </p:nvPr>
        </p:nvGraphicFramePr>
        <p:xfrm>
          <a:off x="1224543" y="3496227"/>
          <a:ext cx="2506663" cy="777052"/>
        </p:xfrm>
        <a:graphic>
          <a:graphicData uri="http://schemas.openxmlformats.org/presentationml/2006/ole">
            <mc:AlternateContent xmlns:mc="http://schemas.openxmlformats.org/markup-compatibility/2006">
              <mc:Choice xmlns:v="urn:schemas-microsoft-com:vml" Requires="v">
                <p:oleObj spid="_x0000_s56323" name="Equation" r:id="rId8" imgW="1180800" imgH="393480" progId="Equation.DSMT4">
                  <p:embed/>
                </p:oleObj>
              </mc:Choice>
              <mc:Fallback>
                <p:oleObj name="Equation" r:id="rId8" imgW="1180800" imgH="393480" progId="Equation.DSMT4">
                  <p:embed/>
                  <p:pic>
                    <p:nvPicPr>
                      <p:cNvPr id="14"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4543" y="3496227"/>
                        <a:ext cx="2506663" cy="777052"/>
                      </a:xfrm>
                      <a:prstGeom prst="rect">
                        <a:avLst/>
                      </a:prstGeom>
                      <a:noFill/>
                      <a:ln w="9525">
                        <a:noFill/>
                        <a:miter lim="800000"/>
                        <a:headEnd/>
                        <a:tailEnd/>
                      </a:ln>
                    </p:spPr>
                  </p:pic>
                </p:oleObj>
              </mc:Fallback>
            </mc:AlternateContent>
          </a:graphicData>
        </a:graphic>
      </p:graphicFrame>
      <p:sp>
        <p:nvSpPr>
          <p:cNvPr id="15" name="TextBox 14"/>
          <p:cNvSpPr txBox="1"/>
          <p:nvPr/>
        </p:nvSpPr>
        <p:spPr>
          <a:xfrm>
            <a:off x="252422" y="3492815"/>
            <a:ext cx="421910" cy="461665"/>
          </a:xfrm>
          <a:prstGeom prst="rect">
            <a:avLst/>
          </a:prstGeom>
          <a:noFill/>
        </p:spPr>
        <p:txBody>
          <a:bodyPr wrap="none" rtlCol="0">
            <a:spAutoFit/>
          </a:bodyPr>
          <a:lstStyle/>
          <a:p>
            <a:r>
              <a:rPr lang="en-US" sz="2400" b="1" dirty="0"/>
              <a:t>3.</a:t>
            </a:r>
            <a:endParaRPr lang="en-US" sz="2400" dirty="0"/>
          </a:p>
        </p:txBody>
      </p:sp>
      <p:graphicFrame>
        <p:nvGraphicFramePr>
          <p:cNvPr id="16" name="Object 15"/>
          <p:cNvGraphicFramePr>
            <a:graphicFrameLocks noChangeAspect="1"/>
          </p:cNvGraphicFramePr>
          <p:nvPr>
            <p:extLst>
              <p:ext uri="{D42A27DB-BD31-4B8C-83A1-F6EECF244321}">
                <p14:modId xmlns:p14="http://schemas.microsoft.com/office/powerpoint/2010/main" val="4178703130"/>
              </p:ext>
            </p:extLst>
          </p:nvPr>
        </p:nvGraphicFramePr>
        <p:xfrm>
          <a:off x="3276600" y="4494595"/>
          <a:ext cx="4800600" cy="746295"/>
        </p:xfrm>
        <a:graphic>
          <a:graphicData uri="http://schemas.openxmlformats.org/presentationml/2006/ole">
            <mc:AlternateContent xmlns:mc="http://schemas.openxmlformats.org/markup-compatibility/2006">
              <mc:Choice xmlns:v="urn:schemas-microsoft-com:vml" Requires="v">
                <p:oleObj spid="_x0000_s56324" name="Equation" r:id="rId10" imgW="3022560" imgH="469800" progId="Equation.DSMT4">
                  <p:embed/>
                </p:oleObj>
              </mc:Choice>
              <mc:Fallback>
                <p:oleObj name="Equation" r:id="rId10" imgW="3022560" imgH="469800" progId="Equation.DSMT4">
                  <p:embed/>
                  <p:pic>
                    <p:nvPicPr>
                      <p:cNvPr id="16"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4494595"/>
                        <a:ext cx="4800600" cy="746295"/>
                      </a:xfrm>
                      <a:prstGeom prst="rect">
                        <a:avLst/>
                      </a:prstGeom>
                      <a:noFill/>
                      <a:ln w="9525">
                        <a:noFill/>
                        <a:miter lim="800000"/>
                        <a:headEnd/>
                        <a:tailEnd/>
                      </a:ln>
                    </p:spPr>
                  </p:pic>
                </p:oleObj>
              </mc:Fallback>
            </mc:AlternateContent>
          </a:graphicData>
        </a:graphic>
      </p:graphicFrame>
      <p:sp>
        <p:nvSpPr>
          <p:cNvPr id="17" name="TextBox 16"/>
          <p:cNvSpPr txBox="1"/>
          <p:nvPr/>
        </p:nvSpPr>
        <p:spPr>
          <a:xfrm>
            <a:off x="207132" y="4494595"/>
            <a:ext cx="2875274" cy="461665"/>
          </a:xfrm>
          <a:prstGeom prst="rect">
            <a:avLst/>
          </a:prstGeom>
          <a:noFill/>
        </p:spPr>
        <p:txBody>
          <a:bodyPr wrap="none" rtlCol="0">
            <a:spAutoFit/>
          </a:bodyPr>
          <a:lstStyle/>
          <a:p>
            <a:r>
              <a:rPr lang="en-US" sz="2400" b="1" dirty="0"/>
              <a:t>4. </a:t>
            </a:r>
            <a:r>
              <a:rPr lang="en-US" sz="2200" dirty="0"/>
              <a:t>Duplication Formula:</a:t>
            </a:r>
          </a:p>
        </p:txBody>
      </p:sp>
    </p:spTree>
    <p:extLst>
      <p:ext uri="{BB962C8B-B14F-4D97-AF65-F5344CB8AC3E}">
        <p14:creationId xmlns:p14="http://schemas.microsoft.com/office/powerpoint/2010/main" val="4022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Relation : Beta and Gamma Function (CO4)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86</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328781351"/>
              </p:ext>
            </p:extLst>
          </p:nvPr>
        </p:nvGraphicFramePr>
        <p:xfrm>
          <a:off x="2906232" y="990600"/>
          <a:ext cx="2111375" cy="869765"/>
        </p:xfrm>
        <a:graphic>
          <a:graphicData uri="http://schemas.openxmlformats.org/presentationml/2006/ole">
            <mc:AlternateContent xmlns:mc="http://schemas.openxmlformats.org/markup-compatibility/2006">
              <mc:Choice xmlns:v="urn:schemas-microsoft-com:vml" Requires="v">
                <p:oleObj spid="_x0000_s57345" name="Equation" r:id="rId4" imgW="1143000" imgH="469800" progId="Equation.DSMT4">
                  <p:embed/>
                </p:oleObj>
              </mc:Choice>
              <mc:Fallback>
                <p:oleObj name="Equation" r:id="rId4" imgW="1143000" imgH="4698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232" y="990600"/>
                        <a:ext cx="2111375" cy="869765"/>
                      </a:xfrm>
                      <a:prstGeom prst="rect">
                        <a:avLst/>
                      </a:prstGeom>
                      <a:noFill/>
                      <a:ln>
                        <a:noFill/>
                      </a:ln>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509061439"/>
              </p:ext>
            </p:extLst>
          </p:nvPr>
        </p:nvGraphicFramePr>
        <p:xfrm>
          <a:off x="1270835" y="4800600"/>
          <a:ext cx="4410075" cy="660400"/>
        </p:xfrm>
        <a:graphic>
          <a:graphicData uri="http://schemas.openxmlformats.org/presentationml/2006/ole">
            <mc:AlternateContent xmlns:mc="http://schemas.openxmlformats.org/markup-compatibility/2006">
              <mc:Choice xmlns:v="urn:schemas-microsoft-com:vml" Requires="v">
                <p:oleObj spid="_x0000_s57346" name="Equation" r:id="rId6" imgW="2209680" imgH="330120" progId="Equation.DSMT4">
                  <p:embed/>
                </p:oleObj>
              </mc:Choice>
              <mc:Fallback>
                <p:oleObj name="Equation" r:id="rId6" imgW="2209680" imgH="330120" progId="Equation.DSMT4">
                  <p:embed/>
                  <p:pic>
                    <p:nvPicPr>
                      <p:cNvPr id="18" name="Object 17"/>
                      <p:cNvPicPr>
                        <a:picLocks noChangeAspect="1" noChangeArrowheads="1"/>
                      </p:cNvPicPr>
                      <p:nvPr/>
                    </p:nvPicPr>
                    <p:blipFill>
                      <a:blip r:embed="rId7"/>
                      <a:srcRect/>
                      <a:stretch>
                        <a:fillRect/>
                      </a:stretch>
                    </p:blipFill>
                    <p:spPr bwMode="auto">
                      <a:xfrm>
                        <a:off x="1270835" y="4800600"/>
                        <a:ext cx="44100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565806669"/>
              </p:ext>
            </p:extLst>
          </p:nvPr>
        </p:nvGraphicFramePr>
        <p:xfrm>
          <a:off x="2122487" y="2342870"/>
          <a:ext cx="2678113" cy="750233"/>
        </p:xfrm>
        <a:graphic>
          <a:graphicData uri="http://schemas.openxmlformats.org/presentationml/2006/ole">
            <mc:AlternateContent xmlns:mc="http://schemas.openxmlformats.org/markup-compatibility/2006">
              <mc:Choice xmlns:v="urn:schemas-microsoft-com:vml" Requires="v">
                <p:oleObj spid="_x0000_s57347" name="Equation" r:id="rId8" imgW="1180800" imgH="330120" progId="Equation.DSMT4">
                  <p:embed/>
                </p:oleObj>
              </mc:Choice>
              <mc:Fallback>
                <p:oleObj name="Equation" r:id="rId8" imgW="1180800" imgH="330120" progId="Equation.DSMT4">
                  <p:embed/>
                  <p:pic>
                    <p:nvPicPr>
                      <p:cNvPr id="19" name="Object 18"/>
                      <p:cNvPicPr>
                        <a:picLocks noChangeAspect="1" noChangeArrowheads="1"/>
                      </p:cNvPicPr>
                      <p:nvPr/>
                    </p:nvPicPr>
                    <p:blipFill>
                      <a:blip r:embed="rId9"/>
                      <a:srcRect/>
                      <a:stretch>
                        <a:fillRect/>
                      </a:stretch>
                    </p:blipFill>
                    <p:spPr bwMode="auto">
                      <a:xfrm>
                        <a:off x="2122487" y="2342870"/>
                        <a:ext cx="2678113" cy="750233"/>
                      </a:xfrm>
                      <a:prstGeom prst="rect">
                        <a:avLst/>
                      </a:prstGeom>
                      <a:noFill/>
                      <a:ln>
                        <a:no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552450750"/>
              </p:ext>
            </p:extLst>
          </p:nvPr>
        </p:nvGraphicFramePr>
        <p:xfrm>
          <a:off x="2427287" y="3186329"/>
          <a:ext cx="2459038" cy="660400"/>
        </p:xfrm>
        <a:graphic>
          <a:graphicData uri="http://schemas.openxmlformats.org/presentationml/2006/ole">
            <mc:AlternateContent xmlns:mc="http://schemas.openxmlformats.org/markup-compatibility/2006">
              <mc:Choice xmlns:v="urn:schemas-microsoft-com:vml" Requires="v">
                <p:oleObj spid="_x0000_s57348" name="Equation" r:id="rId10" imgW="1231560" imgH="330120" progId="Equation.DSMT4">
                  <p:embed/>
                </p:oleObj>
              </mc:Choice>
              <mc:Fallback>
                <p:oleObj name="Equation" r:id="rId10" imgW="1231560" imgH="330120" progId="Equation.DSMT4">
                  <p:embed/>
                  <p:pic>
                    <p:nvPicPr>
                      <p:cNvPr id="20" name="Object 19"/>
                      <p:cNvPicPr>
                        <a:picLocks noChangeAspect="1" noChangeArrowheads="1"/>
                      </p:cNvPicPr>
                      <p:nvPr/>
                    </p:nvPicPr>
                    <p:blipFill>
                      <a:blip r:embed="rId11"/>
                      <a:srcRect/>
                      <a:stretch>
                        <a:fillRect/>
                      </a:stretch>
                    </p:blipFill>
                    <p:spPr bwMode="auto">
                      <a:xfrm>
                        <a:off x="2427287" y="3186329"/>
                        <a:ext cx="24590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0"/>
          <p:cNvSpPr/>
          <p:nvPr/>
        </p:nvSpPr>
        <p:spPr>
          <a:xfrm>
            <a:off x="217487" y="3250286"/>
            <a:ext cx="1787797" cy="430887"/>
          </a:xfrm>
          <a:prstGeom prst="rect">
            <a:avLst/>
          </a:prstGeom>
        </p:spPr>
        <p:txBody>
          <a:bodyPr wrap="none">
            <a:spAutoFit/>
          </a:bodyPr>
          <a:lstStyle/>
          <a:p>
            <a:r>
              <a:rPr lang="en-US" sz="2200" dirty="0"/>
              <a:t>Replace k by z</a:t>
            </a:r>
          </a:p>
        </p:txBody>
      </p:sp>
      <mc:AlternateContent xmlns:mc="http://schemas.openxmlformats.org/markup-compatibility/2006" xmlns:a14="http://schemas.microsoft.com/office/drawing/2010/main">
        <mc:Choice Requires="a14">
          <p:sp>
            <p:nvSpPr>
              <p:cNvPr id="23" name="TextBox 22"/>
              <p:cNvSpPr txBox="1"/>
              <p:nvPr/>
            </p:nvSpPr>
            <p:spPr>
              <a:xfrm>
                <a:off x="723900" y="3962400"/>
                <a:ext cx="5081712" cy="430887"/>
              </a:xfrm>
              <a:prstGeom prst="rect">
                <a:avLst/>
              </a:prstGeom>
              <a:noFill/>
            </p:spPr>
            <p:txBody>
              <a:bodyPr wrap="none" rtlCol="0">
                <a:spAutoFit/>
              </a:bodyPr>
              <a:lstStyle/>
              <a:p>
                <a:r>
                  <a:rPr lang="en-US" sz="2200" dirty="0"/>
                  <a:t>Multiplying both sides by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𝑧</m:t>
                        </m:r>
                      </m:sup>
                    </m:sSup>
                    <m:sSup>
                      <m:sSupPr>
                        <m:ctrlPr>
                          <a:rPr lang="en-US" sz="2200" i="1">
                            <a:latin typeface="Cambria Math" panose="02040503050406030204" pitchFamily="18" charset="0"/>
                          </a:rPr>
                        </m:ctrlPr>
                      </m:sSupPr>
                      <m:e>
                        <m:r>
                          <a:rPr lang="en-US" sz="2200" b="0" i="1" smtClean="0">
                            <a:latin typeface="Cambria Math" panose="02040503050406030204" pitchFamily="18" charset="0"/>
                          </a:rPr>
                          <m:t>𝑧</m:t>
                        </m:r>
                      </m:e>
                      <m:sup>
                        <m:r>
                          <a:rPr lang="en-US" sz="2200" b="0" i="1" smtClean="0">
                            <a:latin typeface="Cambria Math" panose="02040503050406030204" pitchFamily="18" charset="0"/>
                          </a:rPr>
                          <m:t>𝑚</m:t>
                        </m:r>
                        <m:r>
                          <a:rPr lang="en-US" sz="2200" b="0" i="1" smtClean="0">
                            <a:latin typeface="Cambria Math" panose="02040503050406030204" pitchFamily="18" charset="0"/>
                          </a:rPr>
                          <m:t>−1</m:t>
                        </m:r>
                      </m:sup>
                    </m:sSup>
                  </m:oMath>
                </a14:m>
                <a:r>
                  <a:rPr lang="en-US" sz="2200" dirty="0"/>
                  <a:t>, we get</a:t>
                </a:r>
              </a:p>
            </p:txBody>
          </p:sp>
        </mc:Choice>
        <mc:Fallback xmlns="">
          <p:sp>
            <p:nvSpPr>
              <p:cNvPr id="23" name="TextBox 22"/>
              <p:cNvSpPr txBox="1">
                <a:spLocks noRot="1" noChangeAspect="1" noMove="1" noResize="1" noEditPoints="1" noAdjustHandles="1" noChangeArrowheads="1" noChangeShapeType="1" noTextEdit="1"/>
              </p:cNvSpPr>
              <p:nvPr/>
            </p:nvSpPr>
            <p:spPr>
              <a:xfrm>
                <a:off x="723900" y="3962400"/>
                <a:ext cx="5081712" cy="430887"/>
              </a:xfrm>
              <a:prstGeom prst="rect">
                <a:avLst/>
              </a:prstGeom>
              <a:blipFill rotWithShape="1">
                <a:blip r:embed="rId12"/>
                <a:stretch>
                  <a:fillRect l="-1561" t="-8451" r="-1921" b="-26761"/>
                </a:stretch>
              </a:blipFill>
            </p:spPr>
            <p:txBody>
              <a:bodyPr/>
              <a:lstStyle/>
              <a:p>
                <a:r>
                  <a:rPr lang="en-US">
                    <a:noFill/>
                  </a:rPr>
                  <a:t> </a:t>
                </a:r>
              </a:p>
            </p:txBody>
          </p:sp>
        </mc:Fallback>
      </mc:AlternateContent>
      <p:sp>
        <p:nvSpPr>
          <p:cNvPr id="24" name="TextBox 23"/>
          <p:cNvSpPr txBox="1"/>
          <p:nvPr/>
        </p:nvSpPr>
        <p:spPr>
          <a:xfrm>
            <a:off x="-11113" y="1765621"/>
            <a:ext cx="1430885" cy="523220"/>
          </a:xfrm>
          <a:prstGeom prst="rect">
            <a:avLst/>
          </a:prstGeom>
          <a:noFill/>
        </p:spPr>
        <p:txBody>
          <a:bodyPr wrap="square" rtlCol="0">
            <a:spAutoFit/>
          </a:bodyPr>
          <a:lstStyle/>
          <a:p>
            <a:r>
              <a:rPr lang="en-US" sz="2800" b="1" dirty="0"/>
              <a:t>Proof:</a:t>
            </a:r>
            <a:endParaRPr lang="en-US" sz="2800" dirty="0"/>
          </a:p>
        </p:txBody>
      </p:sp>
      <p:sp>
        <p:nvSpPr>
          <p:cNvPr id="25" name="TextBox 24"/>
          <p:cNvSpPr txBox="1"/>
          <p:nvPr/>
        </p:nvSpPr>
        <p:spPr>
          <a:xfrm>
            <a:off x="1270835" y="1857954"/>
            <a:ext cx="5880852" cy="430887"/>
          </a:xfrm>
          <a:prstGeom prst="rect">
            <a:avLst/>
          </a:prstGeom>
          <a:noFill/>
        </p:spPr>
        <p:txBody>
          <a:bodyPr wrap="square" rtlCol="0">
            <a:spAutoFit/>
          </a:bodyPr>
          <a:lstStyle/>
          <a:p>
            <a:r>
              <a:rPr lang="en-US" sz="2200" dirty="0"/>
              <a:t>By Gamma fn. First transformation</a:t>
            </a:r>
          </a:p>
        </p:txBody>
      </p:sp>
    </p:spTree>
    <p:extLst>
      <p:ext uri="{BB962C8B-B14F-4D97-AF65-F5344CB8AC3E}">
        <p14:creationId xmlns:p14="http://schemas.microsoft.com/office/powerpoint/2010/main" val="29790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2" name="Object 1"/>
          <p:cNvGraphicFramePr>
            <a:graphicFrameLocks noChangeAspect="1"/>
          </p:cNvGraphicFramePr>
          <p:nvPr>
            <p:extLst>
              <p:ext uri="{D42A27DB-BD31-4B8C-83A1-F6EECF244321}">
                <p14:modId xmlns:p14="http://schemas.microsoft.com/office/powerpoint/2010/main" val="778109153"/>
              </p:ext>
            </p:extLst>
          </p:nvPr>
        </p:nvGraphicFramePr>
        <p:xfrm>
          <a:off x="228600" y="990600"/>
          <a:ext cx="6477000" cy="407379"/>
        </p:xfrm>
        <a:graphic>
          <a:graphicData uri="http://schemas.openxmlformats.org/presentationml/2006/ole">
            <mc:AlternateContent xmlns:mc="http://schemas.openxmlformats.org/markup-compatibility/2006">
              <mc:Choice xmlns:v="urn:schemas-microsoft-com:vml" Requires="v">
                <p:oleObj spid="_x0000_s58369" name="Equation" r:id="rId3" imgW="3060360" imgH="203040" progId="Equation.DSMT4">
                  <p:embed/>
                </p:oleObj>
              </mc:Choice>
              <mc:Fallback>
                <p:oleObj name="Equation" r:id="rId3" imgW="3060360" imgH="203040" progId="Equation.DSMT4">
                  <p:embed/>
                  <p:pic>
                    <p:nvPicPr>
                      <p:cNvPr id="2" name="Object 1"/>
                      <p:cNvPicPr>
                        <a:picLocks noChangeAspect="1" noChangeArrowheads="1"/>
                      </p:cNvPicPr>
                      <p:nvPr/>
                    </p:nvPicPr>
                    <p:blipFill>
                      <a:blip r:embed="rId4"/>
                      <a:srcRect/>
                      <a:stretch>
                        <a:fillRect/>
                      </a:stretch>
                    </p:blipFill>
                    <p:spPr bwMode="auto">
                      <a:xfrm>
                        <a:off x="228600" y="990600"/>
                        <a:ext cx="6477000" cy="407379"/>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44853921"/>
              </p:ext>
            </p:extLst>
          </p:nvPr>
        </p:nvGraphicFramePr>
        <p:xfrm>
          <a:off x="838200" y="1447800"/>
          <a:ext cx="5562600" cy="1715617"/>
        </p:xfrm>
        <a:graphic>
          <a:graphicData uri="http://schemas.openxmlformats.org/presentationml/2006/ole">
            <mc:AlternateContent xmlns:mc="http://schemas.openxmlformats.org/markup-compatibility/2006">
              <mc:Choice xmlns:v="urn:schemas-microsoft-com:vml" Requires="v">
                <p:oleObj spid="_x0000_s58370" name="Equation" r:id="rId5" imgW="2781000" imgH="863280" progId="Equation.DSMT4">
                  <p:embed/>
                </p:oleObj>
              </mc:Choice>
              <mc:Fallback>
                <p:oleObj name="Equation" r:id="rId5" imgW="2781000" imgH="863280" progId="Equation.DSMT4">
                  <p:embed/>
                  <p:pic>
                    <p:nvPicPr>
                      <p:cNvPr id="4" name="Object 3"/>
                      <p:cNvPicPr>
                        <a:picLocks noChangeAspect="1" noChangeArrowheads="1"/>
                      </p:cNvPicPr>
                      <p:nvPr/>
                    </p:nvPicPr>
                    <p:blipFill>
                      <a:blip r:embed="rId6"/>
                      <a:srcRect/>
                      <a:stretch>
                        <a:fillRect/>
                      </a:stretch>
                    </p:blipFill>
                    <p:spPr bwMode="auto">
                      <a:xfrm>
                        <a:off x="838200" y="1447800"/>
                        <a:ext cx="5562600" cy="1715617"/>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13557099"/>
              </p:ext>
            </p:extLst>
          </p:nvPr>
        </p:nvGraphicFramePr>
        <p:xfrm>
          <a:off x="990600" y="4038600"/>
          <a:ext cx="5715000" cy="981596"/>
        </p:xfrm>
        <a:graphic>
          <a:graphicData uri="http://schemas.openxmlformats.org/presentationml/2006/ole">
            <mc:AlternateContent xmlns:mc="http://schemas.openxmlformats.org/markup-compatibility/2006">
              <mc:Choice xmlns:v="urn:schemas-microsoft-com:vml" Requires="v">
                <p:oleObj spid="_x0000_s58371" name="Equation" r:id="rId7" imgW="2793960" imgH="482400" progId="Equation.DSMT4">
                  <p:embed/>
                </p:oleObj>
              </mc:Choice>
              <mc:Fallback>
                <p:oleObj name="Equation" r:id="rId7" imgW="2793960" imgH="482400" progId="Equation.DSMT4">
                  <p:embed/>
                  <p:pic>
                    <p:nvPicPr>
                      <p:cNvPr id="6" name="Object 5"/>
                      <p:cNvPicPr>
                        <a:picLocks noChangeAspect="1" noChangeArrowheads="1"/>
                      </p:cNvPicPr>
                      <p:nvPr/>
                    </p:nvPicPr>
                    <p:blipFill>
                      <a:blip r:embed="rId8"/>
                      <a:srcRect/>
                      <a:stretch>
                        <a:fillRect/>
                      </a:stretch>
                    </p:blipFill>
                    <p:spPr bwMode="auto">
                      <a:xfrm>
                        <a:off x="990600" y="4038600"/>
                        <a:ext cx="5715000" cy="981596"/>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61014867"/>
              </p:ext>
            </p:extLst>
          </p:nvPr>
        </p:nvGraphicFramePr>
        <p:xfrm>
          <a:off x="1341461" y="3200400"/>
          <a:ext cx="3733800" cy="700591"/>
        </p:xfrm>
        <a:graphic>
          <a:graphicData uri="http://schemas.openxmlformats.org/presentationml/2006/ole">
            <mc:AlternateContent xmlns:mc="http://schemas.openxmlformats.org/markup-compatibility/2006">
              <mc:Choice xmlns:v="urn:schemas-microsoft-com:vml" Requires="v">
                <p:oleObj spid="_x0000_s58372" name="Equation" r:id="rId9" imgW="2082600" imgH="393480" progId="Equation.DSMT4">
                  <p:embed/>
                </p:oleObj>
              </mc:Choice>
              <mc:Fallback>
                <p:oleObj name="Equation" r:id="rId9" imgW="2082600" imgH="393480" progId="Equation.DSMT4">
                  <p:embed/>
                  <p:pic>
                    <p:nvPicPr>
                      <p:cNvPr id="17" name="Object 16"/>
                      <p:cNvPicPr>
                        <a:picLocks noChangeAspect="1" noChangeArrowheads="1"/>
                      </p:cNvPicPr>
                      <p:nvPr/>
                    </p:nvPicPr>
                    <p:blipFill>
                      <a:blip r:embed="rId10"/>
                      <a:srcRect/>
                      <a:stretch>
                        <a:fillRect/>
                      </a:stretch>
                    </p:blipFill>
                    <p:spPr bwMode="auto">
                      <a:xfrm>
                        <a:off x="1341461" y="3200400"/>
                        <a:ext cx="3733800" cy="700591"/>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42310958"/>
              </p:ext>
            </p:extLst>
          </p:nvPr>
        </p:nvGraphicFramePr>
        <p:xfrm>
          <a:off x="1368757" y="5257800"/>
          <a:ext cx="4188157" cy="856800"/>
        </p:xfrm>
        <a:graphic>
          <a:graphicData uri="http://schemas.openxmlformats.org/presentationml/2006/ole">
            <mc:AlternateContent xmlns:mc="http://schemas.openxmlformats.org/markup-compatibility/2006">
              <mc:Choice xmlns:v="urn:schemas-microsoft-com:vml" Requires="v">
                <p:oleObj spid="_x0000_s58373" name="Equation" r:id="rId11" imgW="2158920" imgH="444240" progId="Equation.DSMT4">
                  <p:embed/>
                </p:oleObj>
              </mc:Choice>
              <mc:Fallback>
                <p:oleObj name="Equation" r:id="rId11" imgW="2158920" imgH="444240" progId="Equation.DSMT4">
                  <p:embed/>
                  <p:pic>
                    <p:nvPicPr>
                      <p:cNvPr id="16" name="Object 15"/>
                      <p:cNvPicPr>
                        <a:picLocks noChangeAspect="1" noChangeArrowheads="1"/>
                      </p:cNvPicPr>
                      <p:nvPr/>
                    </p:nvPicPr>
                    <p:blipFill>
                      <a:blip r:embed="rId12"/>
                      <a:srcRect/>
                      <a:stretch>
                        <a:fillRect/>
                      </a:stretch>
                    </p:blipFill>
                    <p:spPr bwMode="auto">
                      <a:xfrm>
                        <a:off x="1368757" y="5257800"/>
                        <a:ext cx="4188157" cy="8568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42727855"/>
              </p:ext>
            </p:extLst>
          </p:nvPr>
        </p:nvGraphicFramePr>
        <p:xfrm>
          <a:off x="5943600" y="5486400"/>
          <a:ext cx="2787650" cy="533400"/>
        </p:xfrm>
        <a:graphic>
          <a:graphicData uri="http://schemas.openxmlformats.org/presentationml/2006/ole">
            <mc:AlternateContent xmlns:mc="http://schemas.openxmlformats.org/markup-compatibility/2006">
              <mc:Choice xmlns:v="urn:schemas-microsoft-com:vml" Requires="v">
                <p:oleObj spid="_x0000_s58374" name="Equation" r:id="rId13" imgW="1714320" imgH="330120" progId="Equation.DSMT4">
                  <p:embed/>
                </p:oleObj>
              </mc:Choice>
              <mc:Fallback>
                <p:oleObj name="Equation" r:id="rId13" imgW="1714320" imgH="330120" progId="Equation.DSMT4">
                  <p:embed/>
                  <p:pic>
                    <p:nvPicPr>
                      <p:cNvPr id="5" name="Object 4"/>
                      <p:cNvPicPr>
                        <a:picLocks noChangeAspect="1" noChangeArrowheads="1"/>
                      </p:cNvPicPr>
                      <p:nvPr/>
                    </p:nvPicPr>
                    <p:blipFill>
                      <a:blip r:embed="rId14"/>
                      <a:srcRect/>
                      <a:stretch>
                        <a:fillRect/>
                      </a:stretch>
                    </p:blipFill>
                    <p:spPr bwMode="auto">
                      <a:xfrm>
                        <a:off x="5943600" y="5486400"/>
                        <a:ext cx="2787650" cy="533400"/>
                      </a:xfrm>
                      <a:prstGeom prst="rect">
                        <a:avLst/>
                      </a:prstGeom>
                      <a:noFill/>
                      <a:ln>
                        <a:noFill/>
                      </a:ln>
                    </p:spPr>
                  </p:pic>
                </p:oleObj>
              </mc:Fallback>
            </mc:AlternateContent>
          </a:graphicData>
        </a:graphic>
      </p:graphicFrame>
      <p:sp>
        <p:nvSpPr>
          <p:cNvPr id="10" name="Title 1"/>
          <p:cNvSpPr txBox="1">
            <a:spLocks/>
          </p:cNvSpPr>
          <p:nvPr/>
        </p:nvSpPr>
        <p:spPr>
          <a:xfrm>
            <a:off x="1368757"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Relation : Beta and Gamma Function (CO4)</a:t>
            </a:r>
          </a:p>
        </p:txBody>
      </p:sp>
      <p:pic>
        <p:nvPicPr>
          <p:cNvPr id="11" name="Picture 2" descr="E:\NIET\Project\xLogo11.png.pagespeed.ic.pydHLuCQEZ.png"/>
          <p:cNvPicPr>
            <a:picLocks noChangeAspect="1" noChangeArrowheads="1"/>
          </p:cNvPicPr>
          <p:nvPr/>
        </p:nvPicPr>
        <p:blipFill>
          <a:blip r:embed="rId15"/>
          <a:srcRect/>
          <a:stretch>
            <a:fillRect/>
          </a:stretch>
        </p:blipFill>
        <p:spPr bwMode="auto">
          <a:xfrm>
            <a:off x="-2843" y="0"/>
            <a:ext cx="1447800" cy="817163"/>
          </a:xfrm>
          <a:prstGeom prst="rect">
            <a:avLst/>
          </a:prstGeom>
          <a:noFill/>
        </p:spPr>
      </p:pic>
      <p:sp>
        <p:nvSpPr>
          <p:cNvPr id="12" name="Rectangle 2"/>
          <p:cNvSpPr>
            <a:spLocks noChangeArrowheads="1"/>
          </p:cNvSpPr>
          <p:nvPr/>
        </p:nvSpPr>
        <p:spPr bwMode="auto">
          <a:xfrm>
            <a:off x="-284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87</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7561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19" name="Object 18"/>
          <p:cNvGraphicFramePr>
            <a:graphicFrameLocks noChangeAspect="1"/>
          </p:cNvGraphicFramePr>
          <p:nvPr>
            <p:extLst>
              <p:ext uri="{D42A27DB-BD31-4B8C-83A1-F6EECF244321}">
                <p14:modId xmlns:p14="http://schemas.microsoft.com/office/powerpoint/2010/main" val="2678858772"/>
              </p:ext>
            </p:extLst>
          </p:nvPr>
        </p:nvGraphicFramePr>
        <p:xfrm>
          <a:off x="723900" y="1219200"/>
          <a:ext cx="6613525" cy="931356"/>
        </p:xfrm>
        <a:graphic>
          <a:graphicData uri="http://schemas.openxmlformats.org/presentationml/2006/ole">
            <mc:AlternateContent xmlns:mc="http://schemas.openxmlformats.org/markup-compatibility/2006">
              <mc:Choice xmlns:v="urn:schemas-microsoft-com:vml" Requires="v">
                <p:oleObj spid="_x0000_s59393" name="Equation" r:id="rId3" imgW="3136680" imgH="444240" progId="Equation.DSMT4">
                  <p:embed/>
                </p:oleObj>
              </mc:Choice>
              <mc:Fallback>
                <p:oleObj name="Equation" r:id="rId3" imgW="3136680" imgH="444240" progId="Equation.DSMT4">
                  <p:embed/>
                  <p:pic>
                    <p:nvPicPr>
                      <p:cNvPr id="19" name="Object 18"/>
                      <p:cNvPicPr>
                        <a:picLocks noChangeAspect="1" noChangeArrowheads="1"/>
                      </p:cNvPicPr>
                      <p:nvPr/>
                    </p:nvPicPr>
                    <p:blipFill>
                      <a:blip r:embed="rId4"/>
                      <a:srcRect/>
                      <a:stretch>
                        <a:fillRect/>
                      </a:stretch>
                    </p:blipFill>
                    <p:spPr bwMode="auto">
                      <a:xfrm>
                        <a:off x="723900" y="1219200"/>
                        <a:ext cx="6613525" cy="931356"/>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30512226"/>
              </p:ext>
            </p:extLst>
          </p:nvPr>
        </p:nvGraphicFramePr>
        <p:xfrm>
          <a:off x="2971800" y="2590800"/>
          <a:ext cx="2632075" cy="1084263"/>
        </p:xfrm>
        <a:graphic>
          <a:graphicData uri="http://schemas.openxmlformats.org/presentationml/2006/ole">
            <mc:AlternateContent xmlns:mc="http://schemas.openxmlformats.org/markup-compatibility/2006">
              <mc:Choice xmlns:v="urn:schemas-microsoft-com:vml" Requires="v">
                <p:oleObj spid="_x0000_s59394" name="Equation" r:id="rId5" imgW="1143000" imgH="469800" progId="Equation.DSMT4">
                  <p:embed/>
                </p:oleObj>
              </mc:Choice>
              <mc:Fallback>
                <p:oleObj name="Equation" r:id="rId5" imgW="1143000" imgH="469800" progId="Equation.DSMT4">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590800"/>
                        <a:ext cx="2632075" cy="1084263"/>
                      </a:xfrm>
                      <a:prstGeom prst="rect">
                        <a:avLst/>
                      </a:prstGeom>
                      <a:solidFill>
                        <a:schemeClr val="bg2"/>
                      </a:solidFill>
                      <a:ln>
                        <a:noFill/>
                      </a:ln>
                    </p:spPr>
                  </p:pic>
                </p:oleObj>
              </mc:Fallback>
            </mc:AlternateContent>
          </a:graphicData>
        </a:graphic>
      </p:graphicFrame>
      <p:sp>
        <p:nvSpPr>
          <p:cNvPr id="13"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Relation : Beta and Gamma Function (CO4)</a:t>
            </a:r>
          </a:p>
        </p:txBody>
      </p:sp>
      <p:pic>
        <p:nvPicPr>
          <p:cNvPr id="14"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2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88</a:t>
            </a:fld>
            <a:endParaRPr lang="en-US"/>
          </a:p>
        </p:txBody>
      </p:sp>
      <p:sp>
        <p:nvSpPr>
          <p:cNvPr id="2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2720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1</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3810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815650515"/>
              </p:ext>
            </p:extLst>
          </p:nvPr>
        </p:nvGraphicFramePr>
        <p:xfrm>
          <a:off x="609600" y="2819400"/>
          <a:ext cx="3381375" cy="358775"/>
        </p:xfrm>
        <a:graphic>
          <a:graphicData uri="http://schemas.openxmlformats.org/presentationml/2006/ole">
            <mc:AlternateContent xmlns:mc="http://schemas.openxmlformats.org/markup-compatibility/2006">
              <mc:Choice xmlns:v="urn:schemas-microsoft-com:vml" Requires="v">
                <p:oleObj spid="_x0000_s60417" name="Equation" r:id="rId4" imgW="1917360" imgH="203040" progId="Equation.DSMT4">
                  <p:embed/>
                </p:oleObj>
              </mc:Choice>
              <mc:Fallback>
                <p:oleObj name="Equation" r:id="rId4" imgW="1917360" imgH="20304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819400"/>
                        <a:ext cx="33813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11652689"/>
              </p:ext>
            </p:extLst>
          </p:nvPr>
        </p:nvGraphicFramePr>
        <p:xfrm>
          <a:off x="2133600" y="3124200"/>
          <a:ext cx="1841500" cy="990600"/>
        </p:xfrm>
        <a:graphic>
          <a:graphicData uri="http://schemas.openxmlformats.org/presentationml/2006/ole">
            <mc:AlternateContent xmlns:mc="http://schemas.openxmlformats.org/markup-compatibility/2006">
              <mc:Choice xmlns:v="urn:schemas-microsoft-com:vml" Requires="v">
                <p:oleObj spid="_x0000_s60418" name="Equation" r:id="rId6" imgW="1041120" imgH="558720" progId="Equation.DSMT4">
                  <p:embed/>
                </p:oleObj>
              </mc:Choice>
              <mc:Fallback>
                <p:oleObj name="Equation" r:id="rId6" imgW="1041120" imgH="55872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3124200"/>
                        <a:ext cx="18415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191651783"/>
              </p:ext>
            </p:extLst>
          </p:nvPr>
        </p:nvGraphicFramePr>
        <p:xfrm>
          <a:off x="2236787" y="4191000"/>
          <a:ext cx="1470025" cy="990600"/>
        </p:xfrm>
        <a:graphic>
          <a:graphicData uri="http://schemas.openxmlformats.org/presentationml/2006/ole">
            <mc:AlternateContent xmlns:mc="http://schemas.openxmlformats.org/markup-compatibility/2006">
              <mc:Choice xmlns:v="urn:schemas-microsoft-com:vml" Requires="v">
                <p:oleObj spid="_x0000_s60419" name="Equation" r:id="rId8" imgW="774360" imgH="520560" progId="Equation.DSMT4">
                  <p:embed/>
                </p:oleObj>
              </mc:Choice>
              <mc:Fallback>
                <p:oleObj name="Equation" r:id="rId8" imgW="774360" imgH="520560" progId="Equation.DSMT4">
                  <p:embed/>
                  <p:pic>
                    <p:nvPicPr>
                      <p:cNvPr id="19" name="Object 18"/>
                      <p:cNvPicPr>
                        <a:picLocks noChangeAspect="1" noChangeArrowheads="1"/>
                      </p:cNvPicPr>
                      <p:nvPr/>
                    </p:nvPicPr>
                    <p:blipFill>
                      <a:blip r:embed="rId9"/>
                      <a:srcRect/>
                      <a:stretch>
                        <a:fillRect/>
                      </a:stretch>
                    </p:blipFill>
                    <p:spPr bwMode="auto">
                      <a:xfrm>
                        <a:off x="2236787" y="4191000"/>
                        <a:ext cx="14700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847006271"/>
              </p:ext>
            </p:extLst>
          </p:nvPr>
        </p:nvGraphicFramePr>
        <p:xfrm>
          <a:off x="2209800" y="5257800"/>
          <a:ext cx="1143000" cy="917575"/>
        </p:xfrm>
        <a:graphic>
          <a:graphicData uri="http://schemas.openxmlformats.org/presentationml/2006/ole">
            <mc:AlternateContent xmlns:mc="http://schemas.openxmlformats.org/markup-compatibility/2006">
              <mc:Choice xmlns:v="urn:schemas-microsoft-com:vml" Requires="v">
                <p:oleObj spid="_x0000_s60420" name="Equation" r:id="rId10" imgW="749160" imgH="469800" progId="Equation.DSMT4">
                  <p:embed/>
                </p:oleObj>
              </mc:Choice>
              <mc:Fallback>
                <p:oleObj name="Equation" r:id="rId10" imgW="749160" imgH="469800" progId="Equation.DSMT4">
                  <p:embed/>
                  <p:pic>
                    <p:nvPicPr>
                      <p:cNvPr id="2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5257800"/>
                        <a:ext cx="11430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348246198"/>
              </p:ext>
            </p:extLst>
          </p:nvPr>
        </p:nvGraphicFramePr>
        <p:xfrm>
          <a:off x="1676400" y="712486"/>
          <a:ext cx="2971800" cy="855663"/>
        </p:xfrm>
        <a:graphic>
          <a:graphicData uri="http://schemas.openxmlformats.org/presentationml/2006/ole">
            <mc:AlternateContent xmlns:mc="http://schemas.openxmlformats.org/markup-compatibility/2006">
              <mc:Choice xmlns:v="urn:schemas-microsoft-com:vml" Requires="v">
                <p:oleObj spid="_x0000_s60421" name="Equation" r:id="rId12" imgW="1498320" imgH="431640" progId="Equation.DSMT4">
                  <p:embed/>
                </p:oleObj>
              </mc:Choice>
              <mc:Fallback>
                <p:oleObj name="Equation" r:id="rId12" imgW="1498320" imgH="431640" progId="Equation.DSMT4">
                  <p:embed/>
                  <p:pic>
                    <p:nvPicPr>
                      <p:cNvPr id="21"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712486"/>
                        <a:ext cx="29718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44240705"/>
              </p:ext>
            </p:extLst>
          </p:nvPr>
        </p:nvGraphicFramePr>
        <p:xfrm>
          <a:off x="1485900" y="1418960"/>
          <a:ext cx="6780213" cy="1371600"/>
        </p:xfrm>
        <a:graphic>
          <a:graphicData uri="http://schemas.openxmlformats.org/presentationml/2006/ole">
            <mc:AlternateContent xmlns:mc="http://schemas.openxmlformats.org/markup-compatibility/2006">
              <mc:Choice xmlns:v="urn:schemas-microsoft-com:vml" Requires="v">
                <p:oleObj spid="_x0000_s60422" name="Equation" r:id="rId14" imgW="3416040" imgH="888840" progId="Equation.DSMT4">
                  <p:embed/>
                </p:oleObj>
              </mc:Choice>
              <mc:Fallback>
                <p:oleObj name="Equation" r:id="rId14" imgW="3416040" imgH="888840" progId="Equation.DSMT4">
                  <p:embed/>
                  <p:pic>
                    <p:nvPicPr>
                      <p:cNvPr id="22"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5900" y="1418960"/>
                        <a:ext cx="67802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367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3"/>
            <a:ext cx="8305800" cy="4114798"/>
          </a:xfrm>
        </p:spPr>
        <p:txBody>
          <a:bodyPr/>
          <a:lstStyle/>
          <a:p>
            <a:pPr>
              <a:buFont typeface="Wingdings" pitchFamily="2" charset="2"/>
              <a:buChar char="ü"/>
            </a:pPr>
            <a:r>
              <a:rPr lang="en-US" sz="2400" dirty="0"/>
              <a:t>Function of one and two variables</a:t>
            </a:r>
          </a:p>
          <a:p>
            <a:pPr marL="0" indent="0">
              <a:buNone/>
            </a:pPr>
            <a:endParaRPr lang="en-US" sz="2400" dirty="0"/>
          </a:p>
          <a:p>
            <a:pPr marL="0" indent="0">
              <a:buNone/>
            </a:pPr>
            <a:endParaRPr lang="en-US" sz="2400" dirty="0"/>
          </a:p>
          <a:p>
            <a:pPr>
              <a:buFont typeface="Wingdings" pitchFamily="2" charset="2"/>
              <a:buChar char="ü"/>
            </a:pPr>
            <a:r>
              <a:rPr lang="en-US" sz="2400" dirty="0"/>
              <a:t>Basic knowledge of differentiation and integration</a:t>
            </a:r>
          </a:p>
          <a:p>
            <a:pPr>
              <a:buFont typeface="Wingdings" panose="05000000000000000000" pitchFamily="2" charset="2"/>
              <a:buChar char="Ø"/>
            </a:pPr>
            <a:endParaRPr lang="en-US" sz="2400"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400" b="1" dirty="0"/>
              <a:t>Prerequisite and Recap</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Date Placeholder 5"/>
          <p:cNvSpPr>
            <a:spLocks noGrp="1"/>
          </p:cNvSpPr>
          <p:nvPr>
            <p:ph type="dt" sz="half" idx="10"/>
          </p:nvPr>
        </p:nvSpPr>
        <p:spPr>
          <a:xfrm>
            <a:off x="457200" y="6356350"/>
            <a:ext cx="2133600" cy="365125"/>
          </a:xfrm>
        </p:spPr>
        <p:txBody>
          <a:bodyPr/>
          <a:lstStyle/>
          <a:p>
            <a:fld id="{E2E1D74D-C405-4582-A448-DFD3D8B81E83}" type="datetime1">
              <a:rPr lang="en-US" smtClean="0"/>
              <a:t>3/1/2021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13623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2</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3810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10" name="Object 9"/>
          <p:cNvGraphicFramePr>
            <a:graphicFrameLocks noChangeAspect="1"/>
          </p:cNvGraphicFramePr>
          <p:nvPr>
            <p:extLst>
              <p:ext uri="{D42A27DB-BD31-4B8C-83A1-F6EECF244321}">
                <p14:modId xmlns:p14="http://schemas.microsoft.com/office/powerpoint/2010/main" val="3311738279"/>
              </p:ext>
            </p:extLst>
          </p:nvPr>
        </p:nvGraphicFramePr>
        <p:xfrm>
          <a:off x="1713221" y="797421"/>
          <a:ext cx="3107286" cy="647697"/>
        </p:xfrm>
        <a:graphic>
          <a:graphicData uri="http://schemas.openxmlformats.org/presentationml/2006/ole">
            <mc:AlternateContent xmlns:mc="http://schemas.openxmlformats.org/markup-compatibility/2006">
              <mc:Choice xmlns:v="urn:schemas-microsoft-com:vml" Requires="v">
                <p:oleObj spid="_x0000_s61441" name="Equation" r:id="rId4" imgW="1473120" imgH="330120" progId="Equation.DSMT4">
                  <p:embed/>
                </p:oleObj>
              </mc:Choice>
              <mc:Fallback>
                <p:oleObj name="Equation" r:id="rId4" imgW="1473120" imgH="33012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221" y="797421"/>
                        <a:ext cx="3107286" cy="647697"/>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57522093"/>
              </p:ext>
            </p:extLst>
          </p:nvPr>
        </p:nvGraphicFramePr>
        <p:xfrm>
          <a:off x="1774706" y="1648691"/>
          <a:ext cx="2568694" cy="674912"/>
        </p:xfrm>
        <a:graphic>
          <a:graphicData uri="http://schemas.openxmlformats.org/presentationml/2006/ole">
            <mc:AlternateContent xmlns:mc="http://schemas.openxmlformats.org/markup-compatibility/2006">
              <mc:Choice xmlns:v="urn:schemas-microsoft-com:vml" Requires="v">
                <p:oleObj spid="_x0000_s61442" name="Equation" r:id="rId6" imgW="1168200" imgH="330120" progId="Equation.DSMT4">
                  <p:embed/>
                </p:oleObj>
              </mc:Choice>
              <mc:Fallback>
                <p:oleObj name="Equation" r:id="rId6" imgW="1168200" imgH="330120" progId="Equation.DSMT4">
                  <p:embed/>
                  <p:pic>
                    <p:nvPicPr>
                      <p:cNvPr id="12"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706" y="1648691"/>
                        <a:ext cx="2568694" cy="674912"/>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72698762"/>
              </p:ext>
            </p:extLst>
          </p:nvPr>
        </p:nvGraphicFramePr>
        <p:xfrm>
          <a:off x="838200" y="2438400"/>
          <a:ext cx="6005584" cy="507368"/>
        </p:xfrm>
        <a:graphic>
          <a:graphicData uri="http://schemas.openxmlformats.org/presentationml/2006/ole">
            <mc:AlternateContent xmlns:mc="http://schemas.openxmlformats.org/markup-compatibility/2006">
              <mc:Choice xmlns:v="urn:schemas-microsoft-com:vml" Requires="v">
                <p:oleObj spid="_x0000_s61443" name="Equation" r:id="rId8" imgW="2654280" imgH="241200" progId="Equation.DSMT4">
                  <p:embed/>
                </p:oleObj>
              </mc:Choice>
              <mc:Fallback>
                <p:oleObj name="Equation" r:id="rId8" imgW="2654280" imgH="241200" progId="Equation.DSMT4">
                  <p:embed/>
                  <p:pic>
                    <p:nvPicPr>
                      <p:cNvPr id="13" name="Object 12"/>
                      <p:cNvPicPr>
                        <a:picLocks noChangeAspect="1" noChangeArrowheads="1"/>
                      </p:cNvPicPr>
                      <p:nvPr/>
                    </p:nvPicPr>
                    <p:blipFill>
                      <a:blip r:embed="rId9"/>
                      <a:srcRect/>
                      <a:stretch>
                        <a:fillRect/>
                      </a:stretch>
                    </p:blipFill>
                    <p:spPr bwMode="auto">
                      <a:xfrm>
                        <a:off x="838200" y="2438400"/>
                        <a:ext cx="6005584" cy="507368"/>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51893037"/>
              </p:ext>
            </p:extLst>
          </p:nvPr>
        </p:nvGraphicFramePr>
        <p:xfrm>
          <a:off x="1219200" y="4038600"/>
          <a:ext cx="2743200" cy="721466"/>
        </p:xfrm>
        <a:graphic>
          <a:graphicData uri="http://schemas.openxmlformats.org/presentationml/2006/ole">
            <mc:AlternateContent xmlns:mc="http://schemas.openxmlformats.org/markup-compatibility/2006">
              <mc:Choice xmlns:v="urn:schemas-microsoft-com:vml" Requires="v">
                <p:oleObj spid="_x0000_s61444" name="Equation" r:id="rId10" imgW="1320480" imgH="330120" progId="Equation.DSMT4">
                  <p:embed/>
                </p:oleObj>
              </mc:Choice>
              <mc:Fallback>
                <p:oleObj name="Equation" r:id="rId10" imgW="1320480" imgH="330120" progId="Equation.DSMT4">
                  <p:embed/>
                  <p:pic>
                    <p:nvPicPr>
                      <p:cNvPr id="1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4038600"/>
                        <a:ext cx="2743200" cy="721466"/>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70642443"/>
              </p:ext>
            </p:extLst>
          </p:nvPr>
        </p:nvGraphicFramePr>
        <p:xfrm>
          <a:off x="838200" y="3276600"/>
          <a:ext cx="5735637" cy="425190"/>
        </p:xfrm>
        <a:graphic>
          <a:graphicData uri="http://schemas.openxmlformats.org/presentationml/2006/ole">
            <mc:AlternateContent xmlns:mc="http://schemas.openxmlformats.org/markup-compatibility/2006">
              <mc:Choice xmlns:v="urn:schemas-microsoft-com:vml" Requires="v">
                <p:oleObj spid="_x0000_s61445" name="Equation" r:id="rId12" imgW="2539800" imgH="203040" progId="Equation.DSMT4">
                  <p:embed/>
                </p:oleObj>
              </mc:Choice>
              <mc:Fallback>
                <p:oleObj name="Equation" r:id="rId12" imgW="2539800" imgH="203040" progId="Equation.DSMT4">
                  <p:embed/>
                  <p:pic>
                    <p:nvPicPr>
                      <p:cNvPr id="15" name="Object 14"/>
                      <p:cNvPicPr>
                        <a:picLocks noChangeAspect="1" noChangeArrowheads="1"/>
                      </p:cNvPicPr>
                      <p:nvPr/>
                    </p:nvPicPr>
                    <p:blipFill>
                      <a:blip r:embed="rId13"/>
                      <a:srcRect/>
                      <a:stretch>
                        <a:fillRect/>
                      </a:stretch>
                    </p:blipFill>
                    <p:spPr bwMode="auto">
                      <a:xfrm>
                        <a:off x="838200" y="3276600"/>
                        <a:ext cx="5735637" cy="425190"/>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598022689"/>
              </p:ext>
            </p:extLst>
          </p:nvPr>
        </p:nvGraphicFramePr>
        <p:xfrm>
          <a:off x="4114800" y="3962400"/>
          <a:ext cx="2286000" cy="778120"/>
        </p:xfrm>
        <a:graphic>
          <a:graphicData uri="http://schemas.openxmlformats.org/presentationml/2006/ole">
            <mc:AlternateContent xmlns:mc="http://schemas.openxmlformats.org/markup-compatibility/2006">
              <mc:Choice xmlns:v="urn:schemas-microsoft-com:vml" Requires="v">
                <p:oleObj spid="_x0000_s61446" name="Equation" r:id="rId14" imgW="952200" imgH="330120" progId="Equation.DSMT4">
                  <p:embed/>
                </p:oleObj>
              </mc:Choice>
              <mc:Fallback>
                <p:oleObj name="Equation" r:id="rId14" imgW="952200" imgH="330120" progId="Equation.DSMT4">
                  <p:embed/>
                  <p:pic>
                    <p:nvPicPr>
                      <p:cNvPr id="16"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14800" y="3962400"/>
                        <a:ext cx="2286000" cy="778120"/>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696196914"/>
              </p:ext>
            </p:extLst>
          </p:nvPr>
        </p:nvGraphicFramePr>
        <p:xfrm>
          <a:off x="1109663" y="4953000"/>
          <a:ext cx="2209800" cy="918378"/>
        </p:xfrm>
        <a:graphic>
          <a:graphicData uri="http://schemas.openxmlformats.org/presentationml/2006/ole">
            <mc:AlternateContent xmlns:mc="http://schemas.openxmlformats.org/markup-compatibility/2006">
              <mc:Choice xmlns:v="urn:schemas-microsoft-com:vml" Requires="v">
                <p:oleObj spid="_x0000_s61447" name="Equation" r:id="rId16" imgW="965160" imgH="380880" progId="Equation.DSMT4">
                  <p:embed/>
                </p:oleObj>
              </mc:Choice>
              <mc:Fallback>
                <p:oleObj name="Equation" r:id="rId16" imgW="965160" imgH="380880" progId="Equation.DSMT4">
                  <p:embed/>
                  <p:pic>
                    <p:nvPicPr>
                      <p:cNvPr id="17"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663" y="4953000"/>
                        <a:ext cx="2209800" cy="918378"/>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848013148"/>
              </p:ext>
            </p:extLst>
          </p:nvPr>
        </p:nvGraphicFramePr>
        <p:xfrm>
          <a:off x="3700463" y="5029201"/>
          <a:ext cx="1051888" cy="990600"/>
        </p:xfrm>
        <a:graphic>
          <a:graphicData uri="http://schemas.openxmlformats.org/presentationml/2006/ole">
            <mc:AlternateContent xmlns:mc="http://schemas.openxmlformats.org/markup-compatibility/2006">
              <mc:Choice xmlns:v="urn:schemas-microsoft-com:vml" Requires="v">
                <p:oleObj spid="_x0000_s61448" name="Equation" r:id="rId18" imgW="482400" imgH="431640" progId="Equation.DSMT4">
                  <p:embed/>
                </p:oleObj>
              </mc:Choice>
              <mc:Fallback>
                <p:oleObj name="Equation" r:id="rId18" imgW="482400" imgH="431640" progId="Equation.DSMT4">
                  <p:embed/>
                  <p:pic>
                    <p:nvPicPr>
                      <p:cNvPr id="23"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0463" y="5029201"/>
                        <a:ext cx="1051888" cy="990600"/>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801768747"/>
              </p:ext>
            </p:extLst>
          </p:nvPr>
        </p:nvGraphicFramePr>
        <p:xfrm>
          <a:off x="5105400" y="5105400"/>
          <a:ext cx="1793862" cy="914399"/>
        </p:xfrm>
        <a:graphic>
          <a:graphicData uri="http://schemas.openxmlformats.org/presentationml/2006/ole">
            <mc:AlternateContent xmlns:mc="http://schemas.openxmlformats.org/markup-compatibility/2006">
              <mc:Choice xmlns:v="urn:schemas-microsoft-com:vml" Requires="v">
                <p:oleObj spid="_x0000_s61449" name="Equation" r:id="rId20" imgW="787320" imgH="431640" progId="Equation.DSMT4">
                  <p:embed/>
                </p:oleObj>
              </mc:Choice>
              <mc:Fallback>
                <p:oleObj name="Equation" r:id="rId20" imgW="787320" imgH="431640" progId="Equation.DSMT4">
                  <p:embed/>
                  <p:pic>
                    <p:nvPicPr>
                      <p:cNvPr id="25" name="Object 24"/>
                      <p:cNvPicPr>
                        <a:picLocks noChangeAspect="1" noChangeArrowheads="1"/>
                      </p:cNvPicPr>
                      <p:nvPr/>
                    </p:nvPicPr>
                    <p:blipFill>
                      <a:blip r:embed="rId21"/>
                      <a:srcRect/>
                      <a:stretch>
                        <a:fillRect/>
                      </a:stretch>
                    </p:blipFill>
                    <p:spPr bwMode="auto">
                      <a:xfrm>
                        <a:off x="5105400" y="5105400"/>
                        <a:ext cx="1793862" cy="9143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7417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3</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19534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1592442"/>
              </p:ext>
            </p:extLst>
          </p:nvPr>
        </p:nvGraphicFramePr>
        <p:xfrm>
          <a:off x="1905000" y="752494"/>
          <a:ext cx="3898900" cy="987425"/>
        </p:xfrm>
        <a:graphic>
          <a:graphicData uri="http://schemas.openxmlformats.org/presentationml/2006/ole">
            <mc:AlternateContent xmlns:mc="http://schemas.openxmlformats.org/markup-compatibility/2006">
              <mc:Choice xmlns:v="urn:schemas-microsoft-com:vml" Requires="v">
                <p:oleObj spid="_x0000_s62465" name="Equation" r:id="rId4" imgW="2057400" imgH="520560" progId="Equation.DSMT4">
                  <p:embed/>
                </p:oleObj>
              </mc:Choice>
              <mc:Fallback>
                <p:oleObj name="Equation" r:id="rId4" imgW="2057400" imgH="520560" progId="Equation.DSMT4">
                  <p:embed/>
                  <p:pic>
                    <p:nvPicPr>
                      <p:cNvPr id="2" name="Object 1"/>
                      <p:cNvPicPr>
                        <a:picLocks noChangeAspect="1" noChangeArrowheads="1"/>
                      </p:cNvPicPr>
                      <p:nvPr/>
                    </p:nvPicPr>
                    <p:blipFill>
                      <a:blip r:embed="rId5"/>
                      <a:srcRect/>
                      <a:stretch>
                        <a:fillRect/>
                      </a:stretch>
                    </p:blipFill>
                    <p:spPr bwMode="auto">
                      <a:xfrm>
                        <a:off x="1905000" y="752494"/>
                        <a:ext cx="3898900" cy="987425"/>
                      </a:xfrm>
                      <a:prstGeom prst="rect">
                        <a:avLst/>
                      </a:prstGeom>
                      <a:noFill/>
                      <a:ln>
                        <a:no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049210483"/>
              </p:ext>
            </p:extLst>
          </p:nvPr>
        </p:nvGraphicFramePr>
        <p:xfrm>
          <a:off x="1688910" y="1953491"/>
          <a:ext cx="3844636" cy="935426"/>
        </p:xfrm>
        <a:graphic>
          <a:graphicData uri="http://schemas.openxmlformats.org/presentationml/2006/ole">
            <mc:AlternateContent xmlns:mc="http://schemas.openxmlformats.org/markup-compatibility/2006">
              <mc:Choice xmlns:v="urn:schemas-microsoft-com:vml" Requires="v">
                <p:oleObj spid="_x0000_s62466" name="Equation" r:id="rId6" imgW="2031840" imgH="495000" progId="Equation.DSMT4">
                  <p:embed/>
                </p:oleObj>
              </mc:Choice>
              <mc:Fallback>
                <p:oleObj name="Equation" r:id="rId6" imgW="2031840" imgH="495000" progId="Equation.DSMT4">
                  <p:embed/>
                  <p:pic>
                    <p:nvPicPr>
                      <p:cNvPr id="20" name="Object 19"/>
                      <p:cNvPicPr>
                        <a:picLocks noChangeAspect="1" noChangeArrowheads="1"/>
                      </p:cNvPicPr>
                      <p:nvPr/>
                    </p:nvPicPr>
                    <p:blipFill>
                      <a:blip r:embed="rId7"/>
                      <a:srcRect/>
                      <a:stretch>
                        <a:fillRect/>
                      </a:stretch>
                    </p:blipFill>
                    <p:spPr bwMode="auto">
                      <a:xfrm>
                        <a:off x="1688910" y="1953491"/>
                        <a:ext cx="3844636" cy="935426"/>
                      </a:xfrm>
                      <a:prstGeom prst="rect">
                        <a:avLst/>
                      </a:prstGeom>
                      <a:noFill/>
                      <a:ln>
                        <a:no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061912826"/>
              </p:ext>
            </p:extLst>
          </p:nvPr>
        </p:nvGraphicFramePr>
        <p:xfrm>
          <a:off x="1981200" y="3200400"/>
          <a:ext cx="4191000" cy="926860"/>
        </p:xfrm>
        <a:graphic>
          <a:graphicData uri="http://schemas.openxmlformats.org/presentationml/2006/ole">
            <mc:AlternateContent xmlns:mc="http://schemas.openxmlformats.org/markup-compatibility/2006">
              <mc:Choice xmlns:v="urn:schemas-microsoft-com:vml" Requires="v">
                <p:oleObj spid="_x0000_s62467" name="Equation" r:id="rId8" imgW="2108160" imgH="495000" progId="Equation.DSMT4">
                  <p:embed/>
                </p:oleObj>
              </mc:Choice>
              <mc:Fallback>
                <p:oleObj name="Equation" r:id="rId8" imgW="2108160" imgH="495000" progId="Equation.DSMT4">
                  <p:embed/>
                  <p:pic>
                    <p:nvPicPr>
                      <p:cNvPr id="21" name="Object 20"/>
                      <p:cNvPicPr>
                        <a:picLocks noChangeAspect="1" noChangeArrowheads="1"/>
                      </p:cNvPicPr>
                      <p:nvPr/>
                    </p:nvPicPr>
                    <p:blipFill>
                      <a:blip r:embed="rId9"/>
                      <a:srcRect/>
                      <a:stretch>
                        <a:fillRect/>
                      </a:stretch>
                    </p:blipFill>
                    <p:spPr bwMode="auto">
                      <a:xfrm>
                        <a:off x="1981200" y="3200400"/>
                        <a:ext cx="4191000" cy="926860"/>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32916131"/>
              </p:ext>
            </p:extLst>
          </p:nvPr>
        </p:nvGraphicFramePr>
        <p:xfrm>
          <a:off x="2133600" y="4495800"/>
          <a:ext cx="3284382" cy="457200"/>
        </p:xfrm>
        <a:graphic>
          <a:graphicData uri="http://schemas.openxmlformats.org/presentationml/2006/ole">
            <mc:AlternateContent xmlns:mc="http://schemas.openxmlformats.org/markup-compatibility/2006">
              <mc:Choice xmlns:v="urn:schemas-microsoft-com:vml" Requires="v">
                <p:oleObj spid="_x0000_s62468" name="Equation" r:id="rId10" imgW="1612800" imgH="253800" progId="Equation.DSMT4">
                  <p:embed/>
                </p:oleObj>
              </mc:Choice>
              <mc:Fallback>
                <p:oleObj name="Equation" r:id="rId10" imgW="1612800" imgH="253800" progId="Equation.DSMT4">
                  <p:embed/>
                  <p:pic>
                    <p:nvPicPr>
                      <p:cNvPr id="22" name="Object 21"/>
                      <p:cNvPicPr>
                        <a:picLocks noChangeAspect="1" noChangeArrowheads="1"/>
                      </p:cNvPicPr>
                      <p:nvPr/>
                    </p:nvPicPr>
                    <p:blipFill>
                      <a:blip r:embed="rId11"/>
                      <a:srcRect/>
                      <a:stretch>
                        <a:fillRect/>
                      </a:stretch>
                    </p:blipFill>
                    <p:spPr bwMode="auto">
                      <a:xfrm>
                        <a:off x="2133600" y="4495800"/>
                        <a:ext cx="3284382" cy="457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5161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4</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394271148"/>
              </p:ext>
            </p:extLst>
          </p:nvPr>
        </p:nvGraphicFramePr>
        <p:xfrm>
          <a:off x="1866900" y="817163"/>
          <a:ext cx="5410200" cy="753381"/>
        </p:xfrm>
        <a:graphic>
          <a:graphicData uri="http://schemas.openxmlformats.org/presentationml/2006/ole">
            <mc:AlternateContent xmlns:mc="http://schemas.openxmlformats.org/markup-compatibility/2006">
              <mc:Choice xmlns:v="urn:schemas-microsoft-com:vml" Requires="v">
                <p:oleObj spid="_x0000_s63489" name="Equation" r:id="rId4" imgW="3022560" imgH="419040" progId="Equation.DSMT4">
                  <p:embed/>
                </p:oleObj>
              </mc:Choice>
              <mc:Fallback>
                <p:oleObj name="Equation" r:id="rId4" imgW="3022560" imgH="41904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817163"/>
                        <a:ext cx="5410200" cy="753381"/>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876468270"/>
              </p:ext>
            </p:extLst>
          </p:nvPr>
        </p:nvGraphicFramePr>
        <p:xfrm>
          <a:off x="457200" y="2293548"/>
          <a:ext cx="3595687" cy="712788"/>
        </p:xfrm>
        <a:graphic>
          <a:graphicData uri="http://schemas.openxmlformats.org/presentationml/2006/ole">
            <mc:AlternateContent xmlns:mc="http://schemas.openxmlformats.org/markup-compatibility/2006">
              <mc:Choice xmlns:v="urn:schemas-microsoft-com:vml" Requires="v">
                <p:oleObj spid="_x0000_s63490" name="Equation" r:id="rId6" imgW="1663560" imgH="330120" progId="Equation.DSMT4">
                  <p:embed/>
                </p:oleObj>
              </mc:Choice>
              <mc:Fallback>
                <p:oleObj name="Equation" r:id="rId6" imgW="1663560" imgH="330120" progId="Equation.DSMT4">
                  <p:embed/>
                  <p:pic>
                    <p:nvPicPr>
                      <p:cNvPr id="15" name="Object 14"/>
                      <p:cNvPicPr>
                        <a:picLocks noChangeAspect="1" noChangeArrowheads="1"/>
                      </p:cNvPicPr>
                      <p:nvPr/>
                    </p:nvPicPr>
                    <p:blipFill>
                      <a:blip r:embed="rId7"/>
                      <a:srcRect/>
                      <a:stretch>
                        <a:fillRect/>
                      </a:stretch>
                    </p:blipFill>
                    <p:spPr bwMode="auto">
                      <a:xfrm>
                        <a:off x="457200" y="2293548"/>
                        <a:ext cx="3595687" cy="712788"/>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998071587"/>
              </p:ext>
            </p:extLst>
          </p:nvPr>
        </p:nvGraphicFramePr>
        <p:xfrm>
          <a:off x="766763" y="2895600"/>
          <a:ext cx="2789237" cy="2916238"/>
        </p:xfrm>
        <a:graphic>
          <a:graphicData uri="http://schemas.openxmlformats.org/presentationml/2006/ole">
            <mc:AlternateContent xmlns:mc="http://schemas.openxmlformats.org/markup-compatibility/2006">
              <mc:Choice xmlns:v="urn:schemas-microsoft-com:vml" Requires="v">
                <p:oleObj spid="_x0000_s63491" name="Equation" r:id="rId8" imgW="1498320" imgH="1574640" progId="Equation.DSMT4">
                  <p:embed/>
                </p:oleObj>
              </mc:Choice>
              <mc:Fallback>
                <p:oleObj name="Equation" r:id="rId8" imgW="1498320" imgH="1574640" progId="Equation.DSMT4">
                  <p:embed/>
                  <p:pic>
                    <p:nvPicPr>
                      <p:cNvPr id="16" name="Object 15"/>
                      <p:cNvPicPr>
                        <a:picLocks noChangeAspect="1" noChangeArrowheads="1"/>
                      </p:cNvPicPr>
                      <p:nvPr/>
                    </p:nvPicPr>
                    <p:blipFill>
                      <a:blip r:embed="rId9"/>
                      <a:srcRect/>
                      <a:stretch>
                        <a:fillRect/>
                      </a:stretch>
                    </p:blipFill>
                    <p:spPr bwMode="auto">
                      <a:xfrm>
                        <a:off x="766763" y="2895600"/>
                        <a:ext cx="2789237" cy="2916238"/>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061944926"/>
              </p:ext>
            </p:extLst>
          </p:nvPr>
        </p:nvGraphicFramePr>
        <p:xfrm>
          <a:off x="4010819" y="5105400"/>
          <a:ext cx="2493962" cy="1054100"/>
        </p:xfrm>
        <a:graphic>
          <a:graphicData uri="http://schemas.openxmlformats.org/presentationml/2006/ole">
            <mc:AlternateContent xmlns:mc="http://schemas.openxmlformats.org/markup-compatibility/2006">
              <mc:Choice xmlns:v="urn:schemas-microsoft-com:vml" Requires="v">
                <p:oleObj spid="_x0000_s63492" name="Equation" r:id="rId10" imgW="1218960" imgH="583920" progId="Equation.DSMT4">
                  <p:embed/>
                </p:oleObj>
              </mc:Choice>
              <mc:Fallback>
                <p:oleObj name="Equation" r:id="rId10" imgW="1218960" imgH="583920" progId="Equation.DSMT4">
                  <p:embed/>
                  <p:pic>
                    <p:nvPicPr>
                      <p:cNvPr id="17" name="Object 16"/>
                      <p:cNvPicPr>
                        <a:picLocks noChangeAspect="1" noChangeArrowheads="1"/>
                      </p:cNvPicPr>
                      <p:nvPr/>
                    </p:nvPicPr>
                    <p:blipFill>
                      <a:blip r:embed="rId11"/>
                      <a:srcRect/>
                      <a:stretch>
                        <a:fillRect/>
                      </a:stretch>
                    </p:blipFill>
                    <p:spPr bwMode="auto">
                      <a:xfrm>
                        <a:off x="4010819" y="5105400"/>
                        <a:ext cx="2493962" cy="1054100"/>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157273167"/>
              </p:ext>
            </p:extLst>
          </p:nvPr>
        </p:nvGraphicFramePr>
        <p:xfrm>
          <a:off x="1676400" y="1648691"/>
          <a:ext cx="4403725" cy="656643"/>
        </p:xfrm>
        <a:graphic>
          <a:graphicData uri="http://schemas.openxmlformats.org/presentationml/2006/ole">
            <mc:AlternateContent xmlns:mc="http://schemas.openxmlformats.org/markup-compatibility/2006">
              <mc:Choice xmlns:v="urn:schemas-microsoft-com:vml" Requires="v">
                <p:oleObj spid="_x0000_s63493" name="Equation" r:id="rId12" imgW="2222280" imgH="330120" progId="Equation.DSMT4">
                  <p:embed/>
                </p:oleObj>
              </mc:Choice>
              <mc:Fallback>
                <p:oleObj name="Equation" r:id="rId12" imgW="2222280" imgH="330120" progId="Equation.DSMT4">
                  <p:embed/>
                  <p:pic>
                    <p:nvPicPr>
                      <p:cNvPr id="23" name="Object 22"/>
                      <p:cNvPicPr>
                        <a:picLocks noChangeAspect="1" noChangeArrowheads="1"/>
                      </p:cNvPicPr>
                      <p:nvPr/>
                    </p:nvPicPr>
                    <p:blipFill>
                      <a:blip r:embed="rId13"/>
                      <a:srcRect/>
                      <a:stretch>
                        <a:fillRect/>
                      </a:stretch>
                    </p:blipFill>
                    <p:spPr bwMode="auto">
                      <a:xfrm>
                        <a:off x="1676400" y="1648691"/>
                        <a:ext cx="4403725" cy="656643"/>
                      </a:xfrm>
                      <a:prstGeom prst="rect">
                        <a:avLst/>
                      </a:prstGeom>
                      <a:noFill/>
                      <a:ln>
                        <a:no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143826747"/>
              </p:ext>
            </p:extLst>
          </p:nvPr>
        </p:nvGraphicFramePr>
        <p:xfrm>
          <a:off x="6172508" y="1670169"/>
          <a:ext cx="2971492" cy="566643"/>
        </p:xfrm>
        <a:graphic>
          <a:graphicData uri="http://schemas.openxmlformats.org/presentationml/2006/ole">
            <mc:AlternateContent xmlns:mc="http://schemas.openxmlformats.org/markup-compatibility/2006">
              <mc:Choice xmlns:v="urn:schemas-microsoft-com:vml" Requires="v">
                <p:oleObj spid="_x0000_s63494" name="Equation" r:id="rId14" imgW="1739880" imgH="330120" progId="Equation.DSMT4">
                  <p:embed/>
                </p:oleObj>
              </mc:Choice>
              <mc:Fallback>
                <p:oleObj name="Equation" r:id="rId14" imgW="1739880" imgH="330120" progId="Equation.DSMT4">
                  <p:embed/>
                  <p:pic>
                    <p:nvPicPr>
                      <p:cNvPr id="24" name="Object 23"/>
                      <p:cNvPicPr>
                        <a:picLocks noChangeAspect="1" noChangeArrowheads="1"/>
                      </p:cNvPicPr>
                      <p:nvPr/>
                    </p:nvPicPr>
                    <p:blipFill>
                      <a:blip r:embed="rId15"/>
                      <a:srcRect/>
                      <a:stretch>
                        <a:fillRect/>
                      </a:stretch>
                    </p:blipFill>
                    <p:spPr bwMode="auto">
                      <a:xfrm>
                        <a:off x="6172508" y="1670169"/>
                        <a:ext cx="2971492" cy="566643"/>
                      </a:xfrm>
                      <a:prstGeom prst="rect">
                        <a:avLst/>
                      </a:prstGeom>
                      <a:noFill/>
                      <a:ln>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8522502"/>
              </p:ext>
            </p:extLst>
          </p:nvPr>
        </p:nvGraphicFramePr>
        <p:xfrm>
          <a:off x="3657600" y="3429000"/>
          <a:ext cx="4225925" cy="1498600"/>
        </p:xfrm>
        <a:graphic>
          <a:graphicData uri="http://schemas.openxmlformats.org/presentationml/2006/ole">
            <mc:AlternateContent xmlns:mc="http://schemas.openxmlformats.org/markup-compatibility/2006">
              <mc:Choice xmlns:v="urn:schemas-microsoft-com:vml" Requires="v">
                <p:oleObj spid="_x0000_s63495" name="Equation" r:id="rId16" imgW="1993680" imgH="711000" progId="Equation.DSMT4">
                  <p:embed/>
                </p:oleObj>
              </mc:Choice>
              <mc:Fallback>
                <p:oleObj name="Equation" r:id="rId16" imgW="1993680" imgH="711000" progId="Equation.DSMT4">
                  <p:embed/>
                  <p:pic>
                    <p:nvPicPr>
                      <p:cNvPr id="25" name="Object 24"/>
                      <p:cNvPicPr>
                        <a:picLocks noChangeAspect="1" noChangeArrowheads="1"/>
                      </p:cNvPicPr>
                      <p:nvPr/>
                    </p:nvPicPr>
                    <p:blipFill>
                      <a:blip r:embed="rId17"/>
                      <a:srcRect/>
                      <a:stretch>
                        <a:fillRect/>
                      </a:stretch>
                    </p:blipFill>
                    <p:spPr bwMode="auto">
                      <a:xfrm>
                        <a:off x="3657600" y="3429000"/>
                        <a:ext cx="422592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8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93</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57200" y="1447800"/>
                <a:ext cx="8115300" cy="4236994"/>
              </a:xfrm>
              <a:prstGeom prst="rect">
                <a:avLst/>
              </a:prstGeom>
            </p:spPr>
            <p:txBody>
              <a:bodyPr wrap="square">
                <a:spAutoFit/>
              </a:bodyPr>
              <a:lstStyle/>
              <a:p>
                <a:pPr algn="just"/>
                <a:r>
                  <a:rPr lang="en-US" sz="2200" dirty="0">
                    <a:latin typeface="Times New Roman" panose="02020603050405020304" pitchFamily="18" charset="0"/>
                    <a:ea typeface="Times New Roman" panose="02020603050405020304" pitchFamily="18" charset="0"/>
                    <a:cs typeface="Times New Roman" panose="02020603050405020304" pitchFamily="18" charset="0"/>
                  </a:rPr>
                  <a:t>1. Find the value of integral</a:t>
                </a:r>
                <a14:m>
                  <m:oMath xmlns:m="http://schemas.openxmlformats.org/officeDocument/2006/math">
                    <m:nary>
                      <m:naryPr>
                        <m:limLoc m:val="subSup"/>
                        <m:ctrlPr>
                          <a:rPr lang="en-US" sz="2200" i="1">
                            <a:latin typeface="Cambria Math" panose="02040503050406030204" pitchFamily="18" charset="0"/>
                            <a:ea typeface="Times New Roman" panose="02020603050405020304" pitchFamily="18" charset="0"/>
                          </a:rPr>
                        </m:ctrlPr>
                      </m:naryPr>
                      <m:sub>
                        <m:r>
                          <a:rPr lang="en-US" sz="2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200" i="1">
                            <a:latin typeface="Cambria Math" panose="02040503050406030204" pitchFamily="18" charset="0"/>
                            <a:ea typeface="Times New Roman" panose="02020603050405020304" pitchFamily="18" charset="0"/>
                            <a:cs typeface="Times New Roman" panose="02020603050405020304" pitchFamily="18" charset="0"/>
                          </a:rPr>
                          <m:t>∞</m:t>
                        </m:r>
                      </m:sup>
                      <m:e>
                        <m:sSup>
                          <m:sSupPr>
                            <m:ctrlPr>
                              <a:rPr lang="en-US" sz="2200" i="1">
                                <a:latin typeface="Cambria Math" panose="02040503050406030204" pitchFamily="18" charset="0"/>
                                <a:ea typeface="Times New Roman" panose="02020603050405020304" pitchFamily="18" charset="0"/>
                              </a:rPr>
                            </m:ctrlPr>
                          </m:sSupPr>
                          <m:e>
                            <m:r>
                              <a:rPr lang="en-US" sz="2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m:t>
                            </m:r>
                            <m:r>
                              <a:rPr lang="en-US" sz="2200" i="1">
                                <a:latin typeface="Cambria Math" panose="02040503050406030204" pitchFamily="18" charset="0"/>
                                <a:ea typeface="Times New Roman" panose="02020603050405020304" pitchFamily="18" charset="0"/>
                                <a:cs typeface="Times New Roman" panose="02020603050405020304" pitchFamily="18" charset="0"/>
                              </a:rPr>
                              <m:t>𝑎𝑥</m:t>
                            </m:r>
                          </m:sup>
                        </m:sSup>
                        <m:sSup>
                          <m:sSupPr>
                            <m:ctrlPr>
                              <a:rPr lang="en-US" sz="2200" i="1">
                                <a:latin typeface="Cambria Math" panose="02040503050406030204" pitchFamily="18" charset="0"/>
                                <a:ea typeface="Times New Roman" panose="02020603050405020304" pitchFamily="18" charset="0"/>
                              </a:rPr>
                            </m:ctrlPr>
                          </m:sSupPr>
                          <m:e>
                            <m:r>
                              <a:rPr lang="en-US" sz="2200" i="1">
                                <a:latin typeface="Cambria Math" panose="02040503050406030204" pitchFamily="18" charset="0"/>
                                <a:ea typeface="Calibri" panose="020F0502020204030204" pitchFamily="34" charset="0"/>
                                <a:cs typeface="Times New Roman" panose="02020603050405020304" pitchFamily="18" charset="0"/>
                              </a:rPr>
                              <m:t>𝑥</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𝑛</m:t>
                            </m:r>
                            <m:r>
                              <a:rPr lang="en-US" sz="22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latin typeface="Cambria Math" panose="02040503050406030204" pitchFamily="18" charset="0"/>
                            <a:ea typeface="Times New Roman" panose="02020603050405020304" pitchFamily="18" charset="0"/>
                            <a:cs typeface="Times New Roman" panose="02020603050405020304" pitchFamily="18" charset="0"/>
                          </a:rPr>
                          <m:t> </m:t>
                        </m:r>
                        <m:r>
                          <a:rPr lang="en-US" sz="2200" i="1">
                            <a:latin typeface="Cambria Math" panose="02040503050406030204" pitchFamily="18" charset="0"/>
                            <a:ea typeface="Times New Roman" panose="02020603050405020304" pitchFamily="18" charset="0"/>
                            <a:cs typeface="Times New Roman" panose="02020603050405020304" pitchFamily="18" charset="0"/>
                          </a:rPr>
                          <m:t>𝑑𝑥</m:t>
                        </m:r>
                      </m:e>
                    </m:nary>
                  </m:oMath>
                </a14:m>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2. Using Beta and Gamma functions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5</m:t>
                            </m:r>
                          </m:sup>
                        </m:sSup>
                      </m:e>
                    </m:nary>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3</m:t>
                                </m:r>
                              </m:sup>
                            </m:sSup>
                          </m:e>
                        </m:d>
                      </m:e>
                      <m:sup>
                        <m:r>
                          <a:rPr lang="en-US" sz="2200" i="1">
                            <a:latin typeface="Cambria Math"/>
                          </a:rPr>
                          <m:t>10</m:t>
                        </m:r>
                      </m:sup>
                    </m:sSup>
                    <m:r>
                      <a:rPr lang="en-US" sz="2200" i="1">
                        <a:latin typeface="Cambria Math"/>
                      </a:rPr>
                      <m:t>𝑑𝑥</m:t>
                    </m:r>
                  </m:oMath>
                </a14:m>
                <a:r>
                  <a:rPr lang="en-US" sz="2200" dirty="0">
                    <a:latin typeface="Times New Roman" panose="02020603050405020304" pitchFamily="18" charset="0"/>
                    <a:cs typeface="Times New Roman" panose="02020603050405020304" pitchFamily="18" charset="0"/>
                  </a:rPr>
                  <a:t> </a:t>
                </a:r>
              </a:p>
              <a:p>
                <a:pPr algn="just"/>
                <a:endParaRPr lang="en-US" sz="2200" dirty="0"/>
              </a:p>
              <a:p>
                <a:pPr algn="just"/>
                <a:r>
                  <a:rPr lang="en-US" sz="2200" dirty="0"/>
                  <a:t>3</a:t>
                </a:r>
                <a:r>
                  <a:rPr lang="en-US" sz="2200" dirty="0">
                    <a:latin typeface="Times New Roman" panose="02020603050405020304" pitchFamily="18" charset="0"/>
                    <a:cs typeface="Times New Roman" panose="02020603050405020304" pitchFamily="18" charset="0"/>
                  </a:rPr>
                  <a:t>.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8</m:t>
                                </m:r>
                              </m:sup>
                            </m:sSup>
                            <m:d>
                              <m:dPr>
                                <m:ctrlPr>
                                  <a:rPr lang="en-US" sz="2200" i="1">
                                    <a:latin typeface="Cambria Math" panose="02040503050406030204" pitchFamily="18" charset="0"/>
                                  </a:rPr>
                                </m:ctrlPr>
                              </m:dPr>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6</m:t>
                                    </m:r>
                                  </m:sup>
                                </m:sSup>
                              </m:e>
                            </m:d>
                          </m:num>
                          <m:den>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e>
                                </m:d>
                              </m:e>
                              <m:sup>
                                <m:r>
                                  <a:rPr lang="en-US" sz="2200" i="1">
                                    <a:latin typeface="Cambria Math"/>
                                  </a:rPr>
                                  <m:t>24</m:t>
                                </m:r>
                              </m:sup>
                            </m:sSup>
                          </m:den>
                        </m:f>
                      </m:e>
                    </m:nary>
                    <m:r>
                      <a:rPr lang="en-US" sz="2200" i="1">
                        <a:latin typeface="Cambria Math"/>
                      </a:rPr>
                      <m:t>𝑑𝑥</m:t>
                    </m:r>
                    <m:r>
                      <a:rPr lang="en-US" sz="2200">
                        <a:latin typeface="Cambria Math" panose="02040503050406030204" pitchFamily="18" charset="0"/>
                      </a:rPr>
                      <m:t>.      </m:t>
                    </m:r>
                  </m:oMath>
                </a14:m>
                <a:r>
                  <a:rPr lang="en-US" sz="2200" dirty="0">
                    <a:latin typeface="Times New Roman" panose="02020603050405020304" pitchFamily="18" charset="0"/>
                    <a:cs typeface="Times New Roman" panose="02020603050405020304" pitchFamily="18" charset="0"/>
                  </a:rPr>
                  <a:t>  Ans : 0.</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4. Prove that </a:t>
                </a:r>
                <a14:m>
                  <m:oMath xmlns:m="http://schemas.openxmlformats.org/officeDocument/2006/math">
                    <m:r>
                      <a:rPr lang="en-US" sz="2200" i="1">
                        <a:latin typeface="Cambria Math"/>
                      </a:rPr>
                      <m:t>𝐵</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𝑚</m:t>
                        </m:r>
                      </m:e>
                    </m:d>
                    <m:r>
                      <a:rPr lang="en-US" sz="2200" i="1">
                        <a:latin typeface="Cambria Math"/>
                      </a:rPr>
                      <m:t>=</m:t>
                    </m:r>
                    <m:sSup>
                      <m:sSupPr>
                        <m:ctrlPr>
                          <a:rPr lang="en-US" sz="2200" i="1">
                            <a:latin typeface="Cambria Math" panose="02040503050406030204" pitchFamily="18" charset="0"/>
                          </a:rPr>
                        </m:ctrlPr>
                      </m:sSupPr>
                      <m:e>
                        <m:r>
                          <a:rPr lang="en-US" sz="2200" i="1">
                            <a:latin typeface="Cambria Math"/>
                          </a:rPr>
                          <m:t>2</m:t>
                        </m:r>
                      </m:e>
                      <m:sup>
                        <m:r>
                          <a:rPr lang="en-US" sz="2200" i="1">
                            <a:latin typeface="Cambria Math"/>
                          </a:rPr>
                          <m:t>1−2</m:t>
                        </m:r>
                        <m:r>
                          <a:rPr lang="en-US" sz="2200" i="1">
                            <a:latin typeface="Cambria Math"/>
                          </a:rPr>
                          <m:t>𝑚</m:t>
                        </m:r>
                      </m:sup>
                    </m:sSup>
                    <m:r>
                      <a:rPr lang="en-US" sz="2200" i="1">
                        <a:latin typeface="Cambria Math"/>
                      </a:rPr>
                      <m:t>𝐵</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 2 </m:t>
                            </m:r>
                          </m:den>
                        </m:f>
                        <m:r>
                          <a:rPr lang="en-US" sz="2200" i="1">
                            <a:latin typeface="Cambria Math"/>
                          </a:rPr>
                          <m:t> </m:t>
                        </m:r>
                      </m:e>
                    </m:d>
                  </m:oMath>
                </a14:m>
                <a:endParaRPr lang="en-US" sz="2200" dirty="0"/>
              </a:p>
              <a:p>
                <a:pPr algn="just"/>
                <a:endParaRPr lang="en-US" sz="2200" dirty="0"/>
              </a:p>
              <a:p>
                <a:pPr algn="just"/>
                <a:r>
                  <a:rPr lang="en-US" sz="2200" dirty="0">
                    <a:latin typeface="Times New Roman" panose="02020603050405020304" pitchFamily="18" charset="0"/>
                    <a:ea typeface="Times New Roman" panose="02020603050405020304" pitchFamily="18" charset="0"/>
                    <a:cs typeface="Times New Roman" panose="02020603050405020304" pitchFamily="18" charset="0"/>
                  </a:rPr>
                  <a:t>5. Find the value </a:t>
                </a:r>
                <a:r>
                  <a:rPr lang="en-US" sz="2200" dirty="0" err="1">
                    <a:latin typeface="Times New Roman" panose="02020603050405020304" pitchFamily="18" charset="0"/>
                    <a:cs typeface="Times New Roman" panose="02020603050405020304" pitchFamily="18" charset="0"/>
                  </a:rPr>
                  <a:t>of</a:t>
                </a:r>
                <a14:m>
                  <m:oMath xmlns:m="http://schemas.openxmlformats.org/officeDocument/2006/math">
                    <m:r>
                      <a:rPr lang="en-US" sz="2200" i="1">
                        <a:latin typeface="Cambria Math"/>
                      </a:rPr>
                      <m:t> </m:t>
                    </m:r>
                    <m:r>
                      <a:rPr lang="en-US" sz="2200" i="1">
                        <a:latin typeface="Cambria Math"/>
                      </a:rPr>
                      <m:t>𝛤</m:t>
                    </m:r>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m:t>
                        </m:r>
                      </m:den>
                    </m:f>
                    <m:r>
                      <a:rPr lang="en-US" sz="2200" i="1">
                        <a:latin typeface="Cambria Math" panose="02040503050406030204" pitchFamily="18" charset="0"/>
                      </a:rPr>
                      <m:t>      </m:t>
                    </m:r>
                    <m:r>
                      <a:rPr lang="en-US" sz="2200" i="1">
                        <a:latin typeface="Cambria Math" panose="02040503050406030204" pitchFamily="18" charset="0"/>
                      </a:rPr>
                      <m:t>𝐴𝑛𝑠</m:t>
                    </m:r>
                    <m:r>
                      <a:rPr lang="en-US" sz="2200" i="1">
                        <a:latin typeface="Cambria Math" panose="02040503050406030204" pitchFamily="18" charset="0"/>
                      </a:rPr>
                      <m:t> :</m:t>
                    </m:r>
                    <m:r>
                      <m:rPr>
                        <m:nor/>
                      </m:rPr>
                      <a:rPr lang="en-US" sz="2200">
                        <a:latin typeface="Times New Roman" panose="02020603050405020304" pitchFamily="18" charset="0"/>
                        <a:cs typeface="Times New Roman" panose="02020603050405020304" pitchFamily="18" charset="0"/>
                      </a:rPr>
                      <m:t> −2</m:t>
                    </m:r>
                    <m:rad>
                      <m:radPr>
                        <m:degHide m:val="on"/>
                        <m:ctrlPr>
                          <a:rPr lang="en-US" sz="2200" i="1">
                            <a:latin typeface="Cambria Math" panose="02040503050406030204" pitchFamily="18" charset="0"/>
                          </a:rPr>
                        </m:ctrlPr>
                      </m:radPr>
                      <m:deg/>
                      <m:e>
                        <m:r>
                          <a:rPr lang="en-US" sz="2200" i="1">
                            <a:latin typeface="Cambria Math" panose="02040503050406030204" pitchFamily="18" charset="0"/>
                            <a:ea typeface="Cambria Math" panose="02040503050406030204" pitchFamily="18" charset="0"/>
                          </a:rPr>
                          <m:t>𝜋</m:t>
                        </m:r>
                      </m:e>
                    </m:rad>
                  </m:oMath>
                </a14:m>
                <a:r>
                  <a:rPr lang="en-US" sz="2200" dirty="0">
                    <a:latin typeface="Times New Roman" panose="02020603050405020304" pitchFamily="18" charset="0"/>
                    <a:cs typeface="Times New Roman" panose="02020603050405020304" pitchFamily="18" charset="0"/>
                  </a:rPr>
                  <a:t>.</a:t>
                </a:r>
              </a:p>
              <a:p>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457200" y="1447800"/>
                <a:ext cx="8115300" cy="4236994"/>
              </a:xfrm>
              <a:prstGeom prst="rect">
                <a:avLst/>
              </a:prstGeom>
              <a:blipFill rotWithShape="1">
                <a:blip r:embed="rId3"/>
                <a:stretch>
                  <a:fillRect l="-902" b="-1727"/>
                </a:stretch>
              </a:blipFill>
            </p:spPr>
            <p:txBody>
              <a:bodyPr/>
              <a:lstStyle/>
              <a:p>
                <a:r>
                  <a:rPr lang="en-US">
                    <a:noFill/>
                  </a:rPr>
                  <a:t> </a:t>
                </a:r>
              </a:p>
            </p:txBody>
          </p:sp>
        </mc:Fallback>
      </mc:AlternateContent>
    </p:spTree>
    <p:extLst>
      <p:ext uri="{BB962C8B-B14F-4D97-AF65-F5344CB8AC3E}">
        <p14:creationId xmlns:p14="http://schemas.microsoft.com/office/powerpoint/2010/main" val="2208622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615376342"/>
              </p:ext>
            </p:extLst>
          </p:nvPr>
        </p:nvGraphicFramePr>
        <p:xfrm>
          <a:off x="3200400" y="4419600"/>
          <a:ext cx="2514600" cy="844884"/>
        </p:xfrm>
        <a:graphic>
          <a:graphicData uri="http://schemas.openxmlformats.org/presentationml/2006/ole">
            <mc:AlternateContent xmlns:mc="http://schemas.openxmlformats.org/markup-compatibility/2006">
              <mc:Choice xmlns:v="urn:schemas-microsoft-com:vml" Requires="v">
                <p:oleObj spid="_x0000_s64513" name="Equation" r:id="rId4" imgW="990360" imgH="469800" progId="Equation.DSMT4">
                  <p:embed/>
                </p:oleObj>
              </mc:Choice>
              <mc:Fallback>
                <p:oleObj name="Equation" r:id="rId4" imgW="990360" imgH="469800" progId="Equation.DSMT4">
                  <p:embed/>
                  <p:pic>
                    <p:nvPicPr>
                      <p:cNvPr id="2" name="Object 1"/>
                      <p:cNvPicPr>
                        <a:picLocks noChangeAspect="1" noChangeArrowheads="1"/>
                      </p:cNvPicPr>
                      <p:nvPr/>
                    </p:nvPicPr>
                    <p:blipFill>
                      <a:blip r:embed="rId5"/>
                      <a:srcRect/>
                      <a:stretch>
                        <a:fillRect/>
                      </a:stretch>
                    </p:blipFill>
                    <p:spPr bwMode="auto">
                      <a:xfrm>
                        <a:off x="3200400" y="4419600"/>
                        <a:ext cx="2514600" cy="844884"/>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3" name="Rectangle 2"/>
              <p:cNvSpPr/>
              <p:nvPr/>
            </p:nvSpPr>
            <p:spPr>
              <a:xfrm>
                <a:off x="685800" y="1295400"/>
                <a:ext cx="8153400" cy="3772251"/>
              </a:xfrm>
              <a:prstGeom prst="rect">
                <a:avLst/>
              </a:prstGeom>
            </p:spPr>
            <p:txBody>
              <a:bodyPr wrap="square">
                <a:spAutoFit/>
              </a:bodyPr>
              <a:lstStyle/>
              <a:p>
                <a:pPr marL="342900" indent="-342900">
                  <a:buFont typeface="Arial" pitchFamily="34" charset="0"/>
                  <a:buChar char="•"/>
                </a:pPr>
                <a:r>
                  <a:rPr lang="en-US" sz="2200" dirty="0">
                    <a:latin typeface="Times New Roman" panose="02020603050405020304" pitchFamily="18" charset="0"/>
                    <a:cs typeface="Times New Roman" panose="02020603050405020304" pitchFamily="18" charset="0"/>
                  </a:rPr>
                  <a:t>The improper integrals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m:t>
                        </m:r>
                      </m:sub>
                      <m:sup>
                        <m:r>
                          <a:rPr lang="en-US" sz="2200" i="1">
                            <a:latin typeface="Cambria Math"/>
                          </a:rPr>
                          <m:t>𝑏</m:t>
                        </m:r>
                      </m:sup>
                      <m:e>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𝑑𝑥</m:t>
                        </m:r>
                      </m:e>
                    </m:nary>
                    <m:r>
                      <a:rPr lang="en-US" sz="2200" i="1">
                        <a:latin typeface="Cambria Math"/>
                      </a:rPr>
                      <m:t>=</m:t>
                    </m:r>
                  </m:oMath>
                </a14:m>
                <a:r>
                  <a:rPr lang="en-US" sz="2200" dirty="0">
                    <a:latin typeface="Times New Roman" panose="02020603050405020304" pitchFamily="18" charset="0"/>
                    <a:cs typeface="Times New Roman" panose="02020603050405020304" pitchFamily="18" charset="0"/>
                  </a:rPr>
                  <a:t>………,</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𝑎</m:t>
                        </m:r>
                      </m:sub>
                      <m:sup>
                        <m:r>
                          <a:rPr lang="en-US" sz="2200" i="1">
                            <a:latin typeface="Cambria Math"/>
                          </a:rPr>
                          <m:t>∞</m:t>
                        </m:r>
                      </m:sup>
                      <m:e>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𝑑𝑥</m:t>
                        </m:r>
                        <m:r>
                          <a:rPr lang="en-US" sz="2200" i="1">
                            <a:latin typeface="Cambria Math"/>
                          </a:rPr>
                          <m:t>=</m:t>
                        </m:r>
                      </m:e>
                    </m:nary>
                  </m:oMath>
                </a14:m>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200" dirty="0">
                    <a:latin typeface="Times New Roman" panose="02020603050405020304" pitchFamily="18" charset="0"/>
                    <a:cs typeface="Times New Roman" panose="02020603050405020304" pitchFamily="18" charset="0"/>
                  </a:rPr>
                  <a:t>The value of  </a:t>
                </a:r>
                <a14:m>
                  <m:oMath xmlns:m="http://schemas.openxmlformats.org/officeDocument/2006/math">
                    <m:r>
                      <a:rPr lang="en-US" sz="2200" i="1">
                        <a:latin typeface="Cambria Math" panose="02040503050406030204" pitchFamily="18" charset="0"/>
                      </a:rPr>
                      <m:t>𝛽</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9</m:t>
                            </m:r>
                          </m:num>
                          <m:den>
                            <m:r>
                              <a:rPr lang="en-US" sz="2200" i="1">
                                <a:latin typeface="Cambria Math" panose="02040503050406030204" pitchFamily="18" charset="0"/>
                              </a:rPr>
                              <m:t>2</m:t>
                            </m:r>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7</m:t>
                            </m:r>
                          </m:num>
                          <m:den>
                            <m:r>
                              <a:rPr lang="en-US" sz="2200" i="1">
                                <a:latin typeface="Cambria Math" panose="02040503050406030204" pitchFamily="18" charset="0"/>
                              </a:rPr>
                              <m:t>2</m:t>
                            </m:r>
                          </m:den>
                        </m:f>
                      </m:e>
                    </m:d>
                  </m:oMath>
                </a14:m>
                <a:r>
                  <a:rPr lang="en-US" sz="2200" dirty="0">
                    <a:latin typeface="Times New Roman" panose="02020603050405020304" pitchFamily="18" charset="0"/>
                    <a:cs typeface="Times New Roman" panose="02020603050405020304" pitchFamily="18" charset="0"/>
                  </a:rPr>
                  <a:t> is equal to………………..</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p>
              <a:p>
                <a:pPr marL="342900" indent="-342900">
                  <a:buFont typeface="Arial" pitchFamily="34" charset="0"/>
                  <a:buChar char="•"/>
                </a:pPr>
                <a:r>
                  <a:rPr lang="en-US" sz="2200" dirty="0">
                    <a:latin typeface="Times New Roman" panose="02020603050405020304" pitchFamily="18" charset="0"/>
                    <a:cs typeface="Times New Roman" panose="02020603050405020304" pitchFamily="18" charset="0"/>
                  </a:rPr>
                  <a:t>Improper integral                                       converges to ……</a:t>
                </a:r>
                <a:r>
                  <a:rPr lang="en-US" dirty="0">
                    <a:latin typeface="Times New Roman" panose="02020603050405020304" pitchFamily="18" charset="0"/>
                    <a:cs typeface="Times New Roman" panose="02020603050405020304" pitchFamily="18"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685800" y="1295400"/>
                <a:ext cx="8153400" cy="3772251"/>
              </a:xfrm>
              <a:prstGeom prst="rect">
                <a:avLst/>
              </a:prstGeom>
              <a:blipFill rotWithShape="1">
                <a:blip r:embed="rId6"/>
                <a:stretch>
                  <a:fillRect l="-972" r="-29020" b="-2265"/>
                </a:stretch>
              </a:blipFill>
            </p:spPr>
            <p:txBody>
              <a:bodyPr/>
              <a:lstStyle/>
              <a:p>
                <a:r>
                  <a:rPr lang="en-US">
                    <a:noFill/>
                  </a:rPr>
                  <a:t> </a:t>
                </a:r>
              </a:p>
            </p:txBody>
          </p:sp>
        </mc:Fallback>
      </mc:AlternateContent>
    </p:spTree>
    <p:extLst>
      <p:ext uri="{BB962C8B-B14F-4D97-AF65-F5344CB8AC3E}">
        <p14:creationId xmlns:p14="http://schemas.microsoft.com/office/powerpoint/2010/main" val="3533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B8E5A-D651-4C2A-8DDC-88E5BB2913ED}" type="datetime1">
              <a:rPr lang="en-US" smtClean="0"/>
              <a:t>3/1/2021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794417"/>
            <a:ext cx="8077200" cy="6186309"/>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Self Made Video Link</a:t>
            </a:r>
            <a:endParaRPr lang="en-US" sz="1400" b="1" dirty="0">
              <a:latin typeface="Times New Roman" panose="02020603050405020304" pitchFamily="18" charset="0"/>
              <a:cs typeface="Times New Roman" panose="02020603050405020304" pitchFamily="18" charset="0"/>
            </a:endParaRPr>
          </a:p>
          <a:p>
            <a:pPr marL="457200" indent="-457200">
              <a:buFont typeface="Arial" pitchFamily="34" charset="0"/>
              <a:buChar char="•"/>
            </a:pPr>
            <a:r>
              <a:rPr lang="en-US" sz="2400" dirty="0"/>
              <a:t>Improper Integral</a:t>
            </a:r>
          </a:p>
          <a:p>
            <a:pPr marL="457200" indent="-457200">
              <a:buFont typeface="Arial" pitchFamily="34" charset="0"/>
              <a:buChar char="•"/>
            </a:pPr>
            <a:r>
              <a:rPr lang="en-US" sz="2200" u="sng" dirty="0">
                <a:hlinkClick r:id="rId3"/>
              </a:rPr>
              <a:t>https://www.youtube.com/watch?v=obZ-xUL4S9g&amp;t=152s</a:t>
            </a:r>
            <a:endParaRPr lang="en-US" sz="2200" u="sng" dirty="0"/>
          </a:p>
          <a:p>
            <a:pPr marL="457200" indent="-457200">
              <a:buFont typeface="Arial" pitchFamily="34" charset="0"/>
              <a:buChar char="•"/>
            </a:pPr>
            <a:r>
              <a:rPr lang="en-US" sz="2400" dirty="0"/>
              <a:t>Beta and Gamma Function</a:t>
            </a:r>
            <a:endParaRPr lang="en-US" sz="2400" u="sng" dirty="0"/>
          </a:p>
          <a:p>
            <a:pPr marL="457200" indent="-457200">
              <a:buFont typeface="Arial" pitchFamily="34" charset="0"/>
              <a:buChar char="•"/>
            </a:pPr>
            <a:r>
              <a:rPr lang="en-US" sz="2200" u="sng" dirty="0">
                <a:hlinkClick r:id="rId4"/>
              </a:rPr>
              <a:t>https://www.youtube.com/watch?v=A_QE-duLhW0&amp;t=904s</a:t>
            </a:r>
            <a:endParaRPr lang="en-US" sz="2200" u="sng" dirty="0"/>
          </a:p>
          <a:p>
            <a:pPr marL="457200" indent="-457200">
              <a:buFont typeface="Arial" pitchFamily="34" charset="0"/>
              <a:buChar char="•"/>
            </a:pPr>
            <a:endParaRPr lang="en-US" sz="2800" b="1" dirty="0">
              <a:latin typeface="Times New Roman" panose="02020603050405020304" pitchFamily="18" charset="0"/>
              <a:cs typeface="Times New Roman" panose="02020603050405020304" pitchFamily="18" charset="0"/>
            </a:endParaRPr>
          </a:p>
          <a:p>
            <a:r>
              <a:rPr lang="en-US" sz="2800" b="1" dirty="0" err="1">
                <a:latin typeface="Times New Roman" panose="02020603050405020304" pitchFamily="18" charset="0"/>
                <a:cs typeface="Times New Roman" panose="02020603050405020304" pitchFamily="18" charset="0"/>
              </a:rPr>
              <a:t>Youtube</a:t>
            </a:r>
            <a:r>
              <a:rPr lang="en-US" sz="2800" b="1" dirty="0">
                <a:latin typeface="Times New Roman" panose="02020603050405020304" pitchFamily="18" charset="0"/>
                <a:cs typeface="Times New Roman" panose="02020603050405020304" pitchFamily="18" charset="0"/>
              </a:rPr>
              <a:t>/other  Video Links</a:t>
            </a:r>
          </a:p>
          <a:p>
            <a:endParaRPr lang="en-US" sz="12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a:t>Improper Integral</a:t>
            </a:r>
          </a:p>
          <a:p>
            <a:pPr marL="342900" indent="-342900">
              <a:buFont typeface="Arial" pitchFamily="34" charset="0"/>
              <a:buChar char="•"/>
            </a:pPr>
            <a:r>
              <a:rPr lang="en-US" sz="2200" dirty="0"/>
              <a:t>NPTEL: Lecture 21-Improper Integral</a:t>
            </a:r>
          </a:p>
          <a:p>
            <a:pPr marL="342900" indent="-342900">
              <a:buFont typeface="Arial" pitchFamily="34" charset="0"/>
              <a:buChar char="•"/>
            </a:pPr>
            <a:r>
              <a:rPr lang="en-US" sz="2200" u="sng" dirty="0">
                <a:hlinkClick r:id="rId5"/>
              </a:rPr>
              <a:t>https://www.youtube.com/watch?v=kfv9h3c46CI</a:t>
            </a:r>
            <a:endParaRPr lang="en-US" sz="2200" u="sng" dirty="0"/>
          </a:p>
          <a:p>
            <a:endParaRPr lang="en-US" sz="2200" u="sng" dirty="0"/>
          </a:p>
          <a:p>
            <a:pPr marL="342900" indent="-342900">
              <a:buFont typeface="Arial" pitchFamily="34" charset="0"/>
              <a:buChar char="•"/>
            </a:pPr>
            <a:r>
              <a:rPr lang="en-US" sz="2400" b="1" dirty="0"/>
              <a:t>Beta and Gamma Function</a:t>
            </a:r>
          </a:p>
          <a:p>
            <a:pPr marL="342900" indent="-342900">
              <a:buFont typeface="Arial" pitchFamily="34" charset="0"/>
              <a:buChar char="•"/>
            </a:pPr>
            <a:r>
              <a:rPr lang="en-US" sz="2200" dirty="0"/>
              <a:t>NPTEL: Lecture Beta and Gamma Function</a:t>
            </a:r>
          </a:p>
          <a:p>
            <a:pPr marL="342900" indent="-342900">
              <a:buFont typeface="Arial" pitchFamily="34" charset="0"/>
              <a:buChar char="•"/>
            </a:pPr>
            <a:r>
              <a:rPr lang="en-US" sz="2200" u="sng" dirty="0">
                <a:hlinkClick r:id="rId6"/>
              </a:rPr>
              <a:t>https://www.youtube.com/watch?v=9_m36W3cK74</a:t>
            </a:r>
            <a:endParaRPr lang="en-US" sz="2200" u="sng" dirty="0"/>
          </a:p>
          <a:p>
            <a:pPr marL="457200" indent="-457200">
              <a:buFont typeface="Arial" pitchFamily="34" charset="0"/>
              <a:buChar char="•"/>
            </a:pPr>
            <a:endParaRPr lang="en-US" sz="2200" u="sng" dirty="0"/>
          </a:p>
          <a:p>
            <a:endParaRPr lang="en-US" sz="2800" dirty="0"/>
          </a:p>
        </p:txBody>
      </p:sp>
    </p:spTree>
    <p:extLst>
      <p:ext uri="{BB962C8B-B14F-4D97-AF65-F5344CB8AC3E}">
        <p14:creationId xmlns:p14="http://schemas.microsoft.com/office/powerpoint/2010/main" val="3075702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400" dirty="0"/>
              <a:t>Improper Integral</a:t>
            </a:r>
          </a:p>
          <a:p>
            <a:pPr marL="0" indent="0">
              <a:buNone/>
            </a:pPr>
            <a:endParaRPr lang="en-US" sz="2400" dirty="0"/>
          </a:p>
          <a:p>
            <a:pPr>
              <a:buFont typeface="Wingdings" pitchFamily="2" charset="2"/>
              <a:buChar char="ü"/>
            </a:pPr>
            <a:endParaRPr lang="en-US" sz="2400" dirty="0"/>
          </a:p>
          <a:p>
            <a:pPr>
              <a:buFont typeface="Wingdings" pitchFamily="2" charset="2"/>
              <a:buChar char="ü"/>
            </a:pPr>
            <a:r>
              <a:rPr lang="en-US" sz="2400" dirty="0"/>
              <a:t>Gamma Function</a:t>
            </a:r>
          </a:p>
          <a:p>
            <a:pPr>
              <a:buFont typeface="Wingdings" pitchFamily="2" charset="2"/>
              <a:buChar char="ü"/>
            </a:pPr>
            <a:endParaRPr lang="en-US" sz="2400" dirty="0"/>
          </a:p>
          <a:p>
            <a:pPr>
              <a:buFont typeface="Wingdings" pitchFamily="2" charset="2"/>
              <a:buChar char="ü"/>
            </a:pPr>
            <a:endParaRPr lang="en-US" sz="2400" dirty="0"/>
          </a:p>
          <a:p>
            <a:pPr>
              <a:buFont typeface="Wingdings" pitchFamily="2" charset="2"/>
              <a:buChar char="ü"/>
            </a:pPr>
            <a:r>
              <a:rPr lang="en-US" sz="2400" dirty="0"/>
              <a:t>Beta Function</a:t>
            </a:r>
          </a:p>
          <a:p>
            <a:pPr>
              <a:buNone/>
            </a:pPr>
            <a:r>
              <a:rPr lang="en-US" dirty="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96</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Tree>
    <p:extLst>
      <p:ext uri="{BB962C8B-B14F-4D97-AF65-F5344CB8AC3E}">
        <p14:creationId xmlns:p14="http://schemas.microsoft.com/office/powerpoint/2010/main" val="35573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a:cs typeface="Times New Roman" pitchFamily="18" charset="0"/>
              </a:rPr>
              <a:t>Dirichlet’s</a:t>
            </a:r>
            <a:r>
              <a:rPr lang="en-US" sz="3400" b="1" dirty="0">
                <a:cs typeface="Times New Roman" pitchFamily="18" charset="0"/>
              </a:rPr>
              <a:t>  Integral (CO4)</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3810000" y="1066800"/>
            <a:ext cx="1603196" cy="523220"/>
          </a:xfrm>
          <a:prstGeom prst="rect">
            <a:avLst/>
          </a:prstGeom>
        </p:spPr>
        <p:txBody>
          <a:bodyPr wrap="none">
            <a:spAutoFit/>
          </a:bodyPr>
          <a:lstStyle/>
          <a:p>
            <a:r>
              <a:rPr lang="en-US" sz="2800" b="1" u="sng" dirty="0"/>
              <a:t>Objective</a:t>
            </a:r>
            <a:endParaRPr lang="en-US" sz="2800" u="sng" dirty="0"/>
          </a:p>
        </p:txBody>
      </p:sp>
      <p:sp>
        <p:nvSpPr>
          <p:cNvPr id="10" name="Date Placeholder 5"/>
          <p:cNvSpPr>
            <a:spLocks noGrp="1"/>
          </p:cNvSpPr>
          <p:nvPr>
            <p:ph type="dt" sz="half" idx="10"/>
          </p:nvPr>
        </p:nvSpPr>
        <p:spPr>
          <a:xfrm>
            <a:off x="457200" y="6356350"/>
            <a:ext cx="2133600" cy="365125"/>
          </a:xfrm>
        </p:spPr>
        <p:txBody>
          <a:bodyPr/>
          <a:lstStyle/>
          <a:p>
            <a:fld id="{69CBD582-45E4-4AE5-B04A-3561C3B9F604}" type="datetime1">
              <a:rPr lang="en-US" smtClean="0"/>
              <a:t>3/1/2021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a:t>Dr. Akansha Singh             KAS-103 (MATHS I)                Unit Number-3</a:t>
            </a:r>
            <a:endParaRPr lang="en-US" dirty="0"/>
          </a:p>
        </p:txBody>
      </p:sp>
      <p:sp>
        <p:nvSpPr>
          <p:cNvPr id="14" name="Rectangle 13"/>
          <p:cNvSpPr/>
          <p:nvPr/>
        </p:nvSpPr>
        <p:spPr>
          <a:xfrm>
            <a:off x="609600" y="2057400"/>
            <a:ext cx="7848599" cy="1446550"/>
          </a:xfrm>
          <a:prstGeom prst="rect">
            <a:avLst/>
          </a:prstGeom>
        </p:spPr>
        <p:txBody>
          <a:bodyPr wrap="square">
            <a:spAutoFit/>
          </a:bodyPr>
          <a:lstStyle/>
          <a:p>
            <a:pPr marL="342900" indent="-342900" algn="just">
              <a:buFont typeface="Arial" pitchFamily="34" charset="0"/>
              <a:buChar char="•"/>
            </a:pPr>
            <a:r>
              <a:rPr lang="en-US" sz="2200" dirty="0"/>
              <a:t>There are several types of integrals which go under the name of a "</a:t>
            </a:r>
            <a:r>
              <a:rPr lang="en-US" sz="2200" dirty="0" err="1"/>
              <a:t>Dirichlet</a:t>
            </a:r>
            <a:r>
              <a:rPr lang="en-US" sz="2200" dirty="0"/>
              <a:t> integral.“</a:t>
            </a:r>
          </a:p>
          <a:p>
            <a:pPr algn="just"/>
            <a:endParaRPr lang="en-US" sz="2200" dirty="0"/>
          </a:p>
          <a:p>
            <a:pPr marL="342900" indent="-342900" algn="just">
              <a:buFont typeface="Arial" pitchFamily="34" charset="0"/>
              <a:buChar char="•"/>
            </a:pPr>
            <a:r>
              <a:rPr lang="en-US" sz="2200" dirty="0"/>
              <a:t>Useful in finding volume and mass.</a:t>
            </a:r>
          </a:p>
        </p:txBody>
      </p:sp>
    </p:spTree>
    <p:extLst>
      <p:ext uri="{BB962C8B-B14F-4D97-AF65-F5344CB8AC3E}">
        <p14:creationId xmlns:p14="http://schemas.microsoft.com/office/powerpoint/2010/main" val="352505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184666"/>
            <a:ext cx="184731" cy="369332"/>
          </a:xfrm>
          <a:prstGeom prst="rect">
            <a:avLst/>
          </a:prstGeom>
          <a:noFill/>
          <a:ln w="9525">
            <a:noFill/>
            <a:miter lim="800000"/>
            <a:headEnd/>
            <a:tailEnd/>
          </a:ln>
          <a:effectLst/>
        </p:spPr>
        <p:txBody>
          <a:bodyPr wrap="none" anchor="ctr">
            <a:spAutoFit/>
          </a:bodyPr>
          <a:lstStyle/>
          <a:p>
            <a:endParaRPr lang="en-IN"/>
          </a:p>
        </p:txBody>
      </p:sp>
      <p:sp>
        <p:nvSpPr>
          <p:cNvPr id="6" name="Rectangle 5"/>
          <p:cNvSpPr/>
          <p:nvPr/>
        </p:nvSpPr>
        <p:spPr>
          <a:xfrm>
            <a:off x="685800" y="3657600"/>
            <a:ext cx="7772400" cy="430887"/>
          </a:xfrm>
          <a:prstGeom prst="rect">
            <a:avLst/>
          </a:prstGeom>
        </p:spPr>
        <p:txBody>
          <a:bodyPr wrap="square">
            <a:spAutoFit/>
          </a:bodyPr>
          <a:lstStyle/>
          <a:p>
            <a:pPr algn="just">
              <a:buFont typeface="Wingdings 2" pitchFamily="18" charset="2"/>
              <a:buNone/>
            </a:pPr>
            <a:r>
              <a:rPr lang="en-US" sz="2200" dirty="0">
                <a:cs typeface="Times New Roman" pitchFamily="18" charset="0"/>
              </a:rPr>
              <a:t>where V is the region </a:t>
            </a:r>
            <a:r>
              <a:rPr lang="en-US" sz="2200" i="1" dirty="0">
                <a:cs typeface="Times New Roman" pitchFamily="18" charset="0"/>
              </a:rPr>
              <a:t>x ≥ 0, y ≥ 0 ,z ≥ 0   and     x + y +z ≤1</a:t>
            </a:r>
          </a:p>
        </p:txBody>
      </p:sp>
      <p:sp>
        <p:nvSpPr>
          <p:cNvPr id="12"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98</a:t>
            </a:fld>
            <a:endParaRPr lang="en-US"/>
          </a:p>
        </p:txBody>
      </p:sp>
      <p:sp>
        <p:nvSpPr>
          <p:cNvPr id="14"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5" name="Title 1"/>
          <p:cNvSpPr txBox="1">
            <a:spLocks/>
          </p:cNvSpPr>
          <p:nvPr/>
        </p:nvSpPr>
        <p:spPr>
          <a:xfrm>
            <a:off x="1353403"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a:cs typeface="Times New Roman" pitchFamily="18" charset="0"/>
              </a:rPr>
              <a:t>Dirichlet’s</a:t>
            </a:r>
            <a:r>
              <a:rPr lang="en-US" sz="3400" b="1" dirty="0">
                <a:cs typeface="Times New Roman" pitchFamily="18" charset="0"/>
              </a:rPr>
              <a:t>  Integral (CO4)</a:t>
            </a:r>
          </a:p>
        </p:txBody>
      </p:sp>
      <p:pic>
        <p:nvPicPr>
          <p:cNvPr id="16" name="Picture 2" descr="E:\NIET\Project\xLogo11.png.pagespeed.ic.pydHLuCQEZ.png"/>
          <p:cNvPicPr>
            <a:picLocks noChangeAspect="1" noChangeArrowheads="1"/>
          </p:cNvPicPr>
          <p:nvPr/>
        </p:nvPicPr>
        <p:blipFill>
          <a:blip r:embed="rId3"/>
          <a:srcRect/>
          <a:stretch>
            <a:fillRect/>
          </a:stretch>
        </p:blipFill>
        <p:spPr bwMode="auto">
          <a:xfrm>
            <a:off x="-18197" y="-1"/>
            <a:ext cx="1447800" cy="817163"/>
          </a:xfrm>
          <a:prstGeom prst="rect">
            <a:avLst/>
          </a:prstGeom>
          <a:noFill/>
        </p:spPr>
      </p:pic>
      <p:sp>
        <p:nvSpPr>
          <p:cNvPr id="17" name="Rectangle 2"/>
          <p:cNvSpPr>
            <a:spLocks noChangeArrowheads="1"/>
          </p:cNvSpPr>
          <p:nvPr/>
        </p:nvSpPr>
        <p:spPr bwMode="auto">
          <a:xfrm>
            <a:off x="-18197"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1345724182"/>
              </p:ext>
            </p:extLst>
          </p:nvPr>
        </p:nvGraphicFramePr>
        <p:xfrm>
          <a:off x="685800" y="2286000"/>
          <a:ext cx="4759325" cy="852488"/>
        </p:xfrm>
        <a:graphic>
          <a:graphicData uri="http://schemas.openxmlformats.org/presentationml/2006/ole">
            <mc:AlternateContent xmlns:mc="http://schemas.openxmlformats.org/markup-compatibility/2006">
              <mc:Choice xmlns:v="urn:schemas-microsoft-com:vml" Requires="v">
                <p:oleObj spid="_x0000_s65537" name="Equation" r:id="rId4" imgW="2234880" imgH="482400" progId="Equation.DSMT4">
                  <p:embed/>
                </p:oleObj>
              </mc:Choice>
              <mc:Fallback>
                <p:oleObj name="Equation" r:id="rId4" imgW="2234880" imgH="4824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86000"/>
                        <a:ext cx="47593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05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Example 1</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0581660-C3A1-4543-82BB-D28C88AB85F3}" type="datetime1">
              <a:rPr lang="en-US" smtClean="0"/>
              <a:t>3/1/2021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a:t>Dr. Akansha Singh             KAS-103 (MATHS I)                Unit Number-4</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Solution: </a:t>
            </a:r>
            <a:r>
              <a:rPr lang="en-US" sz="2400" dirty="0"/>
              <a:t>Let</a:t>
            </a:r>
          </a:p>
          <a:p>
            <a:endParaRPr lang="en-US" sz="2800" b="1" dirty="0"/>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26691717"/>
              </p:ext>
            </p:extLst>
          </p:nvPr>
        </p:nvGraphicFramePr>
        <p:xfrm>
          <a:off x="152400" y="1116879"/>
          <a:ext cx="8515350" cy="1141412"/>
        </p:xfrm>
        <a:graphic>
          <a:graphicData uri="http://schemas.openxmlformats.org/presentationml/2006/ole">
            <mc:AlternateContent xmlns:mc="http://schemas.openxmlformats.org/markup-compatibility/2006">
              <mc:Choice xmlns:v="urn:schemas-microsoft-com:vml" Requires="v">
                <p:oleObj spid="_x0000_s66561" name="Equation" r:id="rId4" imgW="4368600" imgH="634680" progId="Equation.DSMT4">
                  <p:embed/>
                </p:oleObj>
              </mc:Choice>
              <mc:Fallback>
                <p:oleObj name="Equation" r:id="rId4" imgW="4368600" imgH="63468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16879"/>
                        <a:ext cx="851535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66473897"/>
              </p:ext>
            </p:extLst>
          </p:nvPr>
        </p:nvGraphicFramePr>
        <p:xfrm>
          <a:off x="2133600" y="2258291"/>
          <a:ext cx="3556413" cy="777358"/>
        </p:xfrm>
        <a:graphic>
          <a:graphicData uri="http://schemas.openxmlformats.org/presentationml/2006/ole">
            <mc:AlternateContent xmlns:mc="http://schemas.openxmlformats.org/markup-compatibility/2006">
              <mc:Choice xmlns:v="urn:schemas-microsoft-com:vml" Requires="v">
                <p:oleObj spid="_x0000_s66562" name="Equation" r:id="rId6" imgW="1803240" imgH="393480" progId="Equation.DSMT4">
                  <p:embed/>
                </p:oleObj>
              </mc:Choice>
              <mc:Fallback>
                <p:oleObj name="Equation" r:id="rId6" imgW="1803240" imgH="393480" progId="Equation.DSMT4">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258291"/>
                        <a:ext cx="3556413" cy="777358"/>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76143859"/>
              </p:ext>
            </p:extLst>
          </p:nvPr>
        </p:nvGraphicFramePr>
        <p:xfrm>
          <a:off x="609600" y="3124200"/>
          <a:ext cx="3276600" cy="726404"/>
        </p:xfrm>
        <a:graphic>
          <a:graphicData uri="http://schemas.openxmlformats.org/presentationml/2006/ole">
            <mc:AlternateContent xmlns:mc="http://schemas.openxmlformats.org/markup-compatibility/2006">
              <mc:Choice xmlns:v="urn:schemas-microsoft-com:vml" Requires="v">
                <p:oleObj spid="_x0000_s66563" name="Equation" r:id="rId8" imgW="1777680" imgH="393480" progId="Equation.DSMT4">
                  <p:embed/>
                </p:oleObj>
              </mc:Choice>
              <mc:Fallback>
                <p:oleObj name="Equation" r:id="rId8" imgW="1777680" imgH="393480" progId="Equation.DSMT4">
                  <p:embed/>
                  <p:pic>
                    <p:nvPicPr>
                      <p:cNvPr id="1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124200"/>
                        <a:ext cx="3276600" cy="726404"/>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030291703"/>
              </p:ext>
            </p:extLst>
          </p:nvPr>
        </p:nvGraphicFramePr>
        <p:xfrm>
          <a:off x="4876800" y="3124200"/>
          <a:ext cx="3200400" cy="694661"/>
        </p:xfrm>
        <a:graphic>
          <a:graphicData uri="http://schemas.openxmlformats.org/presentationml/2006/ole">
            <mc:AlternateContent xmlns:mc="http://schemas.openxmlformats.org/markup-compatibility/2006">
              <mc:Choice xmlns:v="urn:schemas-microsoft-com:vml" Requires="v">
                <p:oleObj spid="_x0000_s66564" name="Equation" r:id="rId10" imgW="1815840" imgH="393480" progId="Equation.DSMT4">
                  <p:embed/>
                </p:oleObj>
              </mc:Choice>
              <mc:Fallback>
                <p:oleObj name="Equation" r:id="rId10" imgW="1815840" imgH="393480" progId="Equation.DSMT4">
                  <p:embed/>
                  <p:pic>
                    <p:nvPicPr>
                      <p:cNvPr id="13"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124200"/>
                        <a:ext cx="3200400" cy="694661"/>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906516673"/>
              </p:ext>
            </p:extLst>
          </p:nvPr>
        </p:nvGraphicFramePr>
        <p:xfrm>
          <a:off x="175715" y="4114800"/>
          <a:ext cx="3049137" cy="521004"/>
        </p:xfrm>
        <a:graphic>
          <a:graphicData uri="http://schemas.openxmlformats.org/presentationml/2006/ole">
            <mc:AlternateContent xmlns:mc="http://schemas.openxmlformats.org/markup-compatibility/2006">
              <mc:Choice xmlns:v="urn:schemas-microsoft-com:vml" Requires="v">
                <p:oleObj spid="_x0000_s66565" name="Equation" r:id="rId12" imgW="1714320" imgH="291960" progId="Equation.DSMT4">
                  <p:embed/>
                </p:oleObj>
              </mc:Choice>
              <mc:Fallback>
                <p:oleObj name="Equation" r:id="rId12" imgW="1714320" imgH="291960" progId="Equation.DSMT4">
                  <p:embed/>
                  <p:pic>
                    <p:nvPicPr>
                      <p:cNvPr id="14"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715" y="4114800"/>
                        <a:ext cx="3049137" cy="521004"/>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39154079"/>
              </p:ext>
            </p:extLst>
          </p:nvPr>
        </p:nvGraphicFramePr>
        <p:xfrm>
          <a:off x="3352800" y="4114800"/>
          <a:ext cx="3048000" cy="570230"/>
        </p:xfrm>
        <a:graphic>
          <a:graphicData uri="http://schemas.openxmlformats.org/presentationml/2006/ole">
            <mc:AlternateContent xmlns:mc="http://schemas.openxmlformats.org/markup-compatibility/2006">
              <mc:Choice xmlns:v="urn:schemas-microsoft-com:vml" Requires="v">
                <p:oleObj spid="_x0000_s66566" name="Equation" r:id="rId14" imgW="1562040" imgH="291960" progId="Equation.DSMT4">
                  <p:embed/>
                </p:oleObj>
              </mc:Choice>
              <mc:Fallback>
                <p:oleObj name="Equation" r:id="rId14" imgW="1562040" imgH="291960" progId="Equation.DSMT4">
                  <p:embed/>
                  <p:pic>
                    <p:nvPicPr>
                      <p:cNvPr id="15"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2800" y="4114800"/>
                        <a:ext cx="3048000" cy="570230"/>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775585707"/>
              </p:ext>
            </p:extLst>
          </p:nvPr>
        </p:nvGraphicFramePr>
        <p:xfrm>
          <a:off x="1447800" y="5029200"/>
          <a:ext cx="3733800" cy="601557"/>
        </p:xfrm>
        <a:graphic>
          <a:graphicData uri="http://schemas.openxmlformats.org/presentationml/2006/ole">
            <mc:AlternateContent xmlns:mc="http://schemas.openxmlformats.org/markup-compatibility/2006">
              <mc:Choice xmlns:v="urn:schemas-microsoft-com:vml" Requires="v">
                <p:oleObj spid="_x0000_s66567" name="Equation" r:id="rId16" imgW="1815840" imgH="291960" progId="Equation.DSMT4">
                  <p:embed/>
                </p:oleObj>
              </mc:Choice>
              <mc:Fallback>
                <p:oleObj name="Equation" r:id="rId16" imgW="1815840" imgH="291960" progId="Equation.DSMT4">
                  <p:embed/>
                  <p:pic>
                    <p:nvPicPr>
                      <p:cNvPr id="16"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7800" y="5029200"/>
                        <a:ext cx="3733800" cy="601557"/>
                      </a:xfrm>
                      <a:prstGeom prst="rect">
                        <a:avLst/>
                      </a:prstGeom>
                      <a:noFill/>
                      <a:ln>
                        <a:no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22242411"/>
              </p:ext>
            </p:extLst>
          </p:nvPr>
        </p:nvGraphicFramePr>
        <p:xfrm>
          <a:off x="5277134" y="4953000"/>
          <a:ext cx="2590800" cy="740397"/>
        </p:xfrm>
        <a:graphic>
          <a:graphicData uri="http://schemas.openxmlformats.org/presentationml/2006/ole">
            <mc:AlternateContent xmlns:mc="http://schemas.openxmlformats.org/markup-compatibility/2006">
              <mc:Choice xmlns:v="urn:schemas-microsoft-com:vml" Requires="v">
                <p:oleObj spid="_x0000_s66568" name="Equation" r:id="rId18" imgW="1168200" imgH="469800" progId="Equation.DSMT4">
                  <p:embed/>
                </p:oleObj>
              </mc:Choice>
              <mc:Fallback>
                <p:oleObj name="Equation" r:id="rId18" imgW="1168200" imgH="469800" progId="Equation.DSMT4">
                  <p:embed/>
                  <p:pic>
                    <p:nvPicPr>
                      <p:cNvPr id="17"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77134" y="4953000"/>
                        <a:ext cx="2590800" cy="740397"/>
                      </a:xfrm>
                      <a:prstGeom prst="rect">
                        <a:avLst/>
                      </a:prstGeom>
                      <a:noFill/>
                      <a:ln>
                        <a:noFill/>
                      </a:ln>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97844349"/>
              </p:ext>
            </p:extLst>
          </p:nvPr>
        </p:nvGraphicFramePr>
        <p:xfrm>
          <a:off x="2514600" y="5715000"/>
          <a:ext cx="1687194" cy="609599"/>
        </p:xfrm>
        <a:graphic>
          <a:graphicData uri="http://schemas.openxmlformats.org/presentationml/2006/ole">
            <mc:AlternateContent xmlns:mc="http://schemas.openxmlformats.org/markup-compatibility/2006">
              <mc:Choice xmlns:v="urn:schemas-microsoft-com:vml" Requires="v">
                <p:oleObj spid="_x0000_s66569" name="Equation" r:id="rId20" imgW="774360" imgH="393480" progId="Equation.DSMT4">
                  <p:embed/>
                </p:oleObj>
              </mc:Choice>
              <mc:Fallback>
                <p:oleObj name="Equation" r:id="rId20" imgW="774360" imgH="393480" progId="Equation.DSMT4">
                  <p:embed/>
                  <p:pic>
                    <p:nvPicPr>
                      <p:cNvPr id="19"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4600" y="5715000"/>
                        <a:ext cx="1687194" cy="609599"/>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216058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F8BDF31CAE104FBDFC53D7A277FE45" ma:contentTypeVersion="11" ma:contentTypeDescription="Create a new document." ma:contentTypeScope="" ma:versionID="5ca7cf0a9442f18a56e0b11ac31412d6">
  <xsd:schema xmlns:xsd="http://www.w3.org/2001/XMLSchema" xmlns:xs="http://www.w3.org/2001/XMLSchema" xmlns:p="http://schemas.microsoft.com/office/2006/metadata/properties" xmlns:ns2="be8b4c7f-76bd-418f-88b2-c20b5ab2eece" xmlns:ns3="ad7723da-35f5-4618-b30d-3f5dd177e016" targetNamespace="http://schemas.microsoft.com/office/2006/metadata/properties" ma:root="true" ma:fieldsID="5dcc7728eff636e12a9378615117d8c2" ns2:_="" ns3:_="">
    <xsd:import namespace="be8b4c7f-76bd-418f-88b2-c20b5ab2eece"/>
    <xsd:import namespace="ad7723da-35f5-4618-b30d-3f5dd177e0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Details" minOccurs="0"/>
                <xsd:element ref="ns3:SharedWithUser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4c7f-76bd-418f-88b2-c20b5ab2e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7723da-35f5-4618-b30d-3f5dd177e016" elementFormDefault="qualified">
    <xsd:import namespace="http://schemas.microsoft.com/office/2006/documentManagement/types"/>
    <xsd:import namespace="http://schemas.microsoft.com/office/infopath/2007/PartnerControls"/>
    <xsd:element name="SharedWithDetails" ma:index="12" nillable="true" ma:displayName="Shared With Details" ma:internalName="SharedWithDetails" ma:readOnly="true">
      <xsd:simpleType>
        <xsd:restriction base="dms:Note">
          <xsd:maxLength value="255"/>
        </xsd:restrictio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1A6FA9-F9F1-41CD-AD66-3402204B4935}">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AEC7A593-8296-4A0E-B07A-4B776B84BAFF}">
  <ds:schemaRefs>
    <ds:schemaRef ds:uri="http://schemas.microsoft.com/office/2006/metadata/contentType"/>
    <ds:schemaRef ds:uri="http://schemas.microsoft.com/office/2006/metadata/properties/metaAttributes"/>
    <ds:schemaRef ds:uri="http://www.w3.org/2000/xmlns/"/>
    <ds:schemaRef ds:uri="http://www.w3.org/2001/XMLSchema"/>
    <ds:schemaRef ds:uri="be8b4c7f-76bd-418f-88b2-c20b5ab2eece"/>
    <ds:schemaRef ds:uri="ad7723da-35f5-4618-b30d-3f5dd177e016"/>
  </ds:schemaRefs>
</ds:datastoreItem>
</file>

<file path=customXml/itemProps3.xml><?xml version="1.0" encoding="utf-8"?>
<ds:datastoreItem xmlns:ds="http://schemas.openxmlformats.org/officeDocument/2006/customXml" ds:itemID="{B0831A5A-40C6-464A-A58F-86D15B929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5474</TotalTime>
  <Words>7052</Words>
  <Application>Microsoft Office PowerPoint</Application>
  <PresentationFormat>On-screen Show (4:3)</PresentationFormat>
  <Paragraphs>1131</Paragraphs>
  <Slides>132</Slides>
  <Notes>6</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Jacobian matrix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919528316382</cp:lastModifiedBy>
  <cp:revision>306</cp:revision>
  <dcterms:created xsi:type="dcterms:W3CDTF">2006-08-16T00:00:00Z</dcterms:created>
  <dcterms:modified xsi:type="dcterms:W3CDTF">2021-03-01T08:45:41Z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0x0101007FF8BDF31CAE104FBDFC53D7A277FE45</vt:lpwstr>
  </property>
</Properties>
</file>